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8F3D57-9328-4E2C-914E-B467FEE20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Wpływ zanieczyszczeń na stan zdrowia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2C14D72-BDD7-4562-A857-808CA2FB6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Justyna Solarz i </a:t>
            </a:r>
            <a:r>
              <a:rPr lang="pl-PL" dirty="0" err="1"/>
              <a:t>julita</a:t>
            </a:r>
            <a:r>
              <a:rPr lang="pl-PL" dirty="0"/>
              <a:t> Przała kl. 3A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1C596B-1D35-48DF-9001-9902D8D9A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9583">
            <a:off x="1300899" y="2751830"/>
            <a:ext cx="2561379" cy="2489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87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4198A9-B663-4233-964A-98494AB661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60B700F-7AF9-460B-843B-BF83B0A96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Julita przała i Justyna solarz kl. 3a</a:t>
            </a:r>
          </a:p>
        </p:txBody>
      </p:sp>
    </p:spTree>
    <p:extLst>
      <p:ext uri="{BB962C8B-B14F-4D97-AF65-F5344CB8AC3E}">
        <p14:creationId xmlns:p14="http://schemas.microsoft.com/office/powerpoint/2010/main" val="415418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3A8994-50F6-4F35-A9BE-C8FBE1E4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Słowem wstępu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7C0656-F31B-426D-8156-1ED4E5E285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Chemizacja różnych dziedzin życia powoduje, że człowiek na każdym kroku styka się z zagrażającymi mu truciznami. W krajach rozwiniętych co trzeci człowiek jest alergikiem. Pojawiają się nieznane dotąd choroby skóry. przyjmuje się, że z powodu zanieczyszczenia powietrza umiera w Polsce ponad 40 tys. osób rocznie. To ponad 12 razy więcej niż ginie wskutek wypadków drogowych.  Niestety niewiele osób jest niebezpieczeństwa, które niosą ze sobą zanieczyszczenia.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8B95A71-07F4-4720-9119-BABB7073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315" y="351258"/>
            <a:ext cx="2983976" cy="1847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13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A8DE8-4697-474E-B56D-C076956C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Zanieczyszczenia powietrza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2358D2-C917-4767-9F6A-B074504A6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czyli co wdychamy.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F87C44-34B2-4215-AF3E-A9E97B19C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524" y="266496"/>
            <a:ext cx="3637077" cy="2426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7DD2B9-3269-4FFE-9580-6136DAB0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96" y="300314"/>
            <a:ext cx="4245646" cy="2430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234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6ECB7-D986-4AE9-94D5-23BEAC98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Pyły pm10 i pm2.5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4F9681-E2E1-4853-91A5-DEB89CC1AA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Pył PM10 podnosi ryzyko przede wszystkim chorób układu oddechowego, powodując m.in. świszczący oddech, ataki kaszlu i astmy, a także ostre zapalenie oskrzeli. Pośrednio może zwiększać ryzyko zawału serca oraz udaru mózgu.</a:t>
            </a:r>
          </a:p>
          <a:p>
            <a:r>
              <a:rPr lang="pl-PL" dirty="0"/>
              <a:t>Cząsteczki PM2,5 przenikają głęboko do płuc, gdzie jest akumulowany i skąd może przenikać do krwi. przyczynia się również do zapalenia naczyń krwionośnych oraz miażdżycy.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E48A6B-470F-43B5-A847-BE870CC3A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50" y="281503"/>
            <a:ext cx="3425024" cy="1960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416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B780B-D525-4D39-8132-F56F5D82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Tlenek węgla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0BD134-A0FF-4B84-A064-C1583AA213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Łączy się z obecną we krwi hemoglobiną i ogranicza wchłanianie tlenu we krwi, co objawia się dolegliwościami związanymi z krążeniem, sercem oraz centralnym układem nerwowym.</a:t>
            </a:r>
          </a:p>
          <a:p>
            <a:r>
              <a:rPr lang="pl-PL" dirty="0"/>
              <a:t>Powoduje bóle głowy, a jego obecność w skrajnych przypadkach może prowadzić do zgonu.</a:t>
            </a:r>
          </a:p>
          <a:p>
            <a:r>
              <a:rPr lang="pl-PL" dirty="0"/>
              <a:t>Uniemożliwia normalny transport tlenu w krwi. Może to prowadzić do znacznej redukcji dostarczanego tlenu do serca, szczególnie u osób cierpiących na choroby serca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A813FE-DFDD-413E-A515-D67D5210C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190" y="234388"/>
            <a:ext cx="3714161" cy="2089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029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8E0C98-1E27-4EA2-89A1-1B04D76F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Tlenki azotu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54CFCC-287B-42E2-A7E8-543EB0175D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dirty="0"/>
              <a:t>Powodują uszkodzenie płuc, zmniejszają zdolność krwi do przenoszenia tlenu i mogą być przyczyną chorób nowotworowych.</a:t>
            </a:r>
          </a:p>
          <a:p>
            <a:r>
              <a:rPr lang="pl-PL" dirty="0"/>
              <a:t>Tlenki azotu obniżają odporność organizmu na infekcje bakteryjne, działają drażniąco na oczy i drogi oddechowe, powodują zaburzenia w oddychaniu, są przyczyną astmy.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2E2B56D-7052-42B4-8028-1BE4B49FF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536" y="412214"/>
            <a:ext cx="3406219" cy="2142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747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81872C-124F-48C2-BDDA-E2AB04A3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E6512E-477B-4B10-81AC-C368D981A3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Działa drażniąco na układ oddechowy.</a:t>
            </a:r>
          </a:p>
          <a:p>
            <a:r>
              <a:rPr lang="pl-PL" dirty="0"/>
              <a:t>Upośledza funkcje płuc, nasila objawy zapalenia oskrzeli i rozedmy, sprzyja występowaniu ataków astmatycznych.</a:t>
            </a:r>
          </a:p>
          <a:p>
            <a:r>
              <a:rPr lang="pl-PL" dirty="0"/>
              <a:t>Zmniejsza odporność układu oddechowego na infekcje.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712ACC-9BBE-492B-80AE-650648A10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445" y="406308"/>
            <a:ext cx="3421930" cy="2507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183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F0A470-CDDA-4F3C-BE5F-18F33D16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Metale ciężkie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765C10-8D36-444C-B936-81FB615BF4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takie metale, jak: kadm, rtęć i ołów, mogą powodować natychmiastowy zgon w przypadku przyjęcia większych dawek.</a:t>
            </a:r>
          </a:p>
          <a:p>
            <a:r>
              <a:rPr lang="pl-PL" dirty="0"/>
              <a:t>Metale ciężkie mają zdolność akumulowania się w organizmie, dlatego przyjmowanie nawet niewielkich dawek przez dłuższy czas może prowadzić do wystąpienia groźnych chorób.</a:t>
            </a:r>
          </a:p>
          <a:p>
            <a:r>
              <a:rPr lang="pl-PL" dirty="0"/>
              <a:t>Ołów atakuje przede wszystkim układ pokarmowy i nerwowy – wywołuje porażenia mięśni, białko- i krwiomocz, zaburzenia mózgu.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1534AA0-BC14-4F4A-9684-0E66C2EA0F3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/>
              <a:t>Kadm uszkadza nerki, kości i płuca. Objawem przewlekłego zatrucia są duszności i bóle mięśniowo-stawowe.</a:t>
            </a:r>
          </a:p>
          <a:p>
            <a:r>
              <a:rPr lang="pl-PL" dirty="0"/>
              <a:t>Kumulacja rtęci w organizmie prowadzi do osłabienia pamięci, zdolności mowy i zaburzenia czynności ruchowych oraz wzroku. Prowadzi także do uszkodzenia nerek i zaburzeń płodności.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096FA2A-316D-4004-9731-469E0D6BC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243" y="330834"/>
            <a:ext cx="3112711" cy="1622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767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E2C98E-6B8C-432D-B4DC-AF3FE96F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3DB01F-7F2E-4909-94FB-821328E1BB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Podsumowując powinniśmy pamiętać o szkodliwym wpływie zanieczyszczeń powietrza, które oddziałują niekorzystnie nie tylko na nasze środowisko, lecz przede wszystkim na nasze zdrowie.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5F87C75-A7F7-42D1-A1A1-F441E5D5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502" y="310956"/>
            <a:ext cx="3126556" cy="2344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785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62</TotalTime>
  <Words>459</Words>
  <Application>Microsoft Office PowerPoint</Application>
  <PresentationFormat>Panoramiczny</PresentationFormat>
  <Paragraphs>30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Impact</vt:lpstr>
      <vt:lpstr>Wydarzenie główne</vt:lpstr>
      <vt:lpstr>Wpływ zanieczyszczeń na stan zdrowia</vt:lpstr>
      <vt:lpstr>Słowem wstępu</vt:lpstr>
      <vt:lpstr>Zanieczyszczenia powietrza</vt:lpstr>
      <vt:lpstr>Pyły pm10 i pm2.5</vt:lpstr>
      <vt:lpstr>Tlenek węgla</vt:lpstr>
      <vt:lpstr>Tlenki azotu</vt:lpstr>
      <vt:lpstr>ozon</vt:lpstr>
      <vt:lpstr>Metale ciężkie</vt:lpstr>
      <vt:lpstr>podsumowanie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zanieczyszczeń na stan zdrowia</dc:title>
  <dc:creator>Renata Przała</dc:creator>
  <cp:lastModifiedBy>Renata Przała</cp:lastModifiedBy>
  <cp:revision>7</cp:revision>
  <dcterms:created xsi:type="dcterms:W3CDTF">2018-04-05T15:36:44Z</dcterms:created>
  <dcterms:modified xsi:type="dcterms:W3CDTF">2018-04-05T16:39:05Z</dcterms:modified>
</cp:coreProperties>
</file>