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>
      <p:cViewPr>
        <p:scale>
          <a:sx n="81" d="100"/>
          <a:sy n="81" d="100"/>
        </p:scale>
        <p:origin x="-8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54780-C860-4E8D-AFBB-0041328DAF1E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85940-56F9-458F-9C5F-C49B9C530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17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85940-56F9-458F-9C5F-C49B9C530B0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1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55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17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50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5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72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6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29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618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7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21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2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2F14-9E02-4189-B96B-612D5D217CB7}" type="datetimeFigureOut">
              <a:rPr lang="pl-PL" smtClean="0"/>
              <a:t>2017-04-18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0A4E-2EA2-4BD2-B91A-5B6422AE7C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93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800" b="1" i="1" dirty="0" smtClean="0"/>
              <a:t>(</a:t>
            </a:r>
            <a:r>
              <a:rPr lang="pl-PL" sz="8800" b="1" i="1" dirty="0" err="1" smtClean="0"/>
              <a:t>das</a:t>
            </a:r>
            <a:r>
              <a:rPr lang="pl-PL" sz="8800" b="1" i="1" dirty="0" smtClean="0"/>
              <a:t>) </a:t>
            </a:r>
            <a:r>
              <a:rPr lang="pl-PL" sz="8800" b="1" i="1" dirty="0" err="1" smtClean="0"/>
              <a:t>Ostern</a:t>
            </a:r>
            <a:endParaRPr lang="pl-PL" sz="8800" b="1" i="1" dirty="0"/>
          </a:p>
        </p:txBody>
      </p:sp>
    </p:spTree>
    <p:extLst>
      <p:ext uri="{BB962C8B-B14F-4D97-AF65-F5344CB8AC3E}">
        <p14:creationId xmlns:p14="http://schemas.microsoft.com/office/powerpoint/2010/main" val="22181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376264"/>
          </a:xfrm>
        </p:spPr>
        <p:txBody>
          <a:bodyPr>
            <a:normAutofit/>
          </a:bodyPr>
          <a:lstStyle/>
          <a:p>
            <a:r>
              <a:rPr lang="pl-PL" sz="9600" b="1" dirty="0" err="1" smtClean="0"/>
              <a:t>Osterbräuche</a:t>
            </a:r>
            <a:endParaRPr lang="pl-PL" sz="9600" b="1" dirty="0"/>
          </a:p>
        </p:txBody>
      </p:sp>
    </p:spTree>
    <p:extLst>
      <p:ext uri="{BB962C8B-B14F-4D97-AF65-F5344CB8AC3E}">
        <p14:creationId xmlns:p14="http://schemas.microsoft.com/office/powerpoint/2010/main" val="2832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err="1"/>
              <a:t>d</a:t>
            </a:r>
            <a:r>
              <a:rPr lang="pl-PL" sz="6600" b="1" dirty="0" err="1" smtClean="0"/>
              <a:t>as</a:t>
            </a:r>
            <a:r>
              <a:rPr lang="pl-PL" sz="6600" b="1" dirty="0" smtClean="0"/>
              <a:t> </a:t>
            </a:r>
            <a:r>
              <a:rPr lang="pl-PL" sz="6600" b="1" dirty="0" err="1" smtClean="0"/>
              <a:t>Eierverstecken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/>
              <a:t>In Deutschland </a:t>
            </a:r>
            <a:r>
              <a:rPr lang="pl-PL" b="1" dirty="0" err="1" smtClean="0"/>
              <a:t>ist</a:t>
            </a:r>
            <a:r>
              <a:rPr lang="pl-PL" b="1" dirty="0" smtClean="0"/>
              <a:t> </a:t>
            </a:r>
            <a:r>
              <a:rPr lang="pl-PL" b="1" dirty="0" err="1" smtClean="0"/>
              <a:t>das</a:t>
            </a:r>
            <a:r>
              <a:rPr lang="pl-PL" b="1" dirty="0" smtClean="0"/>
              <a:t> </a:t>
            </a:r>
            <a:r>
              <a:rPr lang="pl-PL" b="1" dirty="0" err="1" smtClean="0"/>
              <a:t>Eierverstecken</a:t>
            </a:r>
            <a:r>
              <a:rPr lang="pl-PL" b="1" dirty="0" smtClean="0"/>
              <a:t> </a:t>
            </a:r>
          </a:p>
          <a:p>
            <a:pPr marL="0" indent="0" algn="ctr">
              <a:buNone/>
            </a:pPr>
            <a:r>
              <a:rPr lang="pl-PL" b="1" dirty="0" err="1" smtClean="0"/>
              <a:t>ein</a:t>
            </a:r>
            <a:r>
              <a:rPr lang="pl-PL" b="1" dirty="0" smtClean="0"/>
              <a:t> alter </a:t>
            </a:r>
            <a:r>
              <a:rPr lang="pl-PL" b="1" dirty="0" err="1" smtClean="0"/>
              <a:t>Brauch</a:t>
            </a:r>
            <a:r>
              <a:rPr lang="pl-PL" b="1" dirty="0" smtClean="0"/>
              <a:t>.</a:t>
            </a:r>
            <a:r>
              <a:rPr lang="pl-PL" b="1" dirty="0"/>
              <a:t> </a:t>
            </a:r>
            <a:r>
              <a:rPr lang="pl-PL" b="1" dirty="0" smtClean="0"/>
              <a:t>Der </a:t>
            </a:r>
            <a:r>
              <a:rPr lang="pl-PL" b="1" dirty="0" err="1" smtClean="0"/>
              <a:t>Osterhase</a:t>
            </a:r>
            <a:r>
              <a:rPr lang="pl-PL" b="1" dirty="0" smtClean="0"/>
              <a:t> </a:t>
            </a:r>
            <a:r>
              <a:rPr lang="pl-PL" b="1" dirty="0" err="1" smtClean="0"/>
              <a:t>versteckt</a:t>
            </a:r>
            <a:r>
              <a:rPr lang="pl-PL" b="1" dirty="0" smtClean="0"/>
              <a:t> </a:t>
            </a:r>
            <a:r>
              <a:rPr lang="pl-PL" b="1" dirty="0" err="1" smtClean="0"/>
              <a:t>die</a:t>
            </a:r>
            <a:r>
              <a:rPr lang="pl-PL" b="1" dirty="0" smtClean="0"/>
              <a:t> </a:t>
            </a:r>
            <a:r>
              <a:rPr lang="pl-PL" b="1" dirty="0" err="1" smtClean="0"/>
              <a:t>buntbemalten</a:t>
            </a:r>
            <a:r>
              <a:rPr lang="pl-PL" b="1" dirty="0" smtClean="0"/>
              <a:t> </a:t>
            </a:r>
            <a:r>
              <a:rPr lang="pl-PL" b="1" dirty="0" err="1" smtClean="0"/>
              <a:t>Eier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Süßigkeiten</a:t>
            </a:r>
            <a:r>
              <a:rPr lang="pl-PL" b="1" dirty="0" smtClean="0"/>
              <a:t> im </a:t>
            </a:r>
            <a:r>
              <a:rPr lang="pl-PL" b="1" dirty="0" err="1" smtClean="0"/>
              <a:t>Garten</a:t>
            </a:r>
            <a:r>
              <a:rPr lang="pl-PL" b="1" dirty="0" smtClean="0"/>
              <a:t>, im </a:t>
            </a:r>
            <a:r>
              <a:rPr lang="pl-PL" b="1" dirty="0" err="1" smtClean="0"/>
              <a:t>Wald</a:t>
            </a:r>
            <a:r>
              <a:rPr lang="pl-PL" b="1" dirty="0" smtClean="0"/>
              <a:t> </a:t>
            </a:r>
            <a:r>
              <a:rPr lang="pl-PL" b="1" dirty="0" err="1" smtClean="0"/>
              <a:t>oder</a:t>
            </a:r>
            <a:r>
              <a:rPr lang="pl-PL" b="1" dirty="0" smtClean="0"/>
              <a:t> in der </a:t>
            </a:r>
            <a:r>
              <a:rPr lang="pl-PL" b="1" dirty="0" err="1" smtClean="0"/>
              <a:t>Wohnung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die</a:t>
            </a:r>
            <a:r>
              <a:rPr lang="pl-PL" b="1" dirty="0" smtClean="0"/>
              <a:t> Kinder </a:t>
            </a:r>
            <a:r>
              <a:rPr lang="pl-PL" b="1" dirty="0" err="1" smtClean="0"/>
              <a:t>sollen</a:t>
            </a:r>
            <a:r>
              <a:rPr lang="pl-PL" b="1" dirty="0" smtClean="0"/>
              <a:t> </a:t>
            </a:r>
            <a:r>
              <a:rPr lang="pl-PL" b="1" dirty="0" err="1" smtClean="0"/>
              <a:t>sie</a:t>
            </a:r>
            <a:r>
              <a:rPr lang="pl-PL" b="1" dirty="0" smtClean="0"/>
              <a:t> </a:t>
            </a:r>
            <a:r>
              <a:rPr lang="pl-PL" b="1" dirty="0" err="1" smtClean="0"/>
              <a:t>suchen</a:t>
            </a:r>
            <a:r>
              <a:rPr lang="pl-PL" b="1" dirty="0" smtClean="0"/>
              <a:t>. </a:t>
            </a:r>
            <a:r>
              <a:rPr lang="pl-PL" b="1" dirty="0" err="1" smtClean="0"/>
              <a:t>Sie</a:t>
            </a:r>
            <a:r>
              <a:rPr lang="pl-PL" b="1" dirty="0" smtClean="0"/>
              <a:t> </a:t>
            </a:r>
            <a:r>
              <a:rPr lang="pl-PL" b="1" dirty="0" err="1" smtClean="0"/>
              <a:t>haben</a:t>
            </a:r>
            <a:r>
              <a:rPr lang="pl-PL" b="1" dirty="0" smtClean="0"/>
              <a:t> </a:t>
            </a:r>
            <a:r>
              <a:rPr lang="pl-PL" b="1" dirty="0" err="1" smtClean="0"/>
              <a:t>viel</a:t>
            </a:r>
            <a:r>
              <a:rPr lang="pl-PL" b="1" dirty="0" smtClean="0"/>
              <a:t> </a:t>
            </a:r>
            <a:r>
              <a:rPr lang="pl-PL" b="1" dirty="0" err="1" smtClean="0"/>
              <a:t>Freude</a:t>
            </a:r>
            <a:r>
              <a:rPr lang="pl-PL" b="1" dirty="0" smtClean="0"/>
              <a:t> </a:t>
            </a:r>
            <a:r>
              <a:rPr lang="pl-PL" b="1" dirty="0" err="1" smtClean="0"/>
              <a:t>dabei</a:t>
            </a:r>
            <a:r>
              <a:rPr lang="pl-PL" b="1" dirty="0" smtClean="0"/>
              <a:t>.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096"/>
            <a:ext cx="3449960" cy="18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/>
              <a:t> </a:t>
            </a:r>
            <a:r>
              <a:rPr lang="pl-PL" sz="6600" b="1" dirty="0" err="1" smtClean="0"/>
              <a:t>Osterbäume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Es </a:t>
            </a:r>
            <a:r>
              <a:rPr lang="pl-PL" b="1" dirty="0" err="1" smtClean="0"/>
              <a:t>gibt</a:t>
            </a:r>
            <a:r>
              <a:rPr lang="pl-PL" b="1" dirty="0" smtClean="0"/>
              <a:t> </a:t>
            </a:r>
            <a:r>
              <a:rPr lang="pl-PL" b="1" dirty="0" err="1" smtClean="0"/>
              <a:t>auch</a:t>
            </a:r>
            <a:r>
              <a:rPr lang="pl-PL" b="1" dirty="0" smtClean="0"/>
              <a:t> den </a:t>
            </a:r>
            <a:r>
              <a:rPr lang="pl-PL" b="1" dirty="0" err="1" smtClean="0"/>
              <a:t>Brauch</a:t>
            </a:r>
            <a:r>
              <a:rPr lang="pl-PL" b="1" dirty="0" smtClean="0"/>
              <a:t>, </a:t>
            </a:r>
            <a:r>
              <a:rPr lang="pl-PL" b="1" dirty="0" err="1" smtClean="0"/>
              <a:t>Zweige</a:t>
            </a:r>
            <a:r>
              <a:rPr lang="pl-PL" b="1" dirty="0" smtClean="0"/>
              <a:t> in </a:t>
            </a:r>
            <a:r>
              <a:rPr lang="pl-PL" b="1" dirty="0" err="1" smtClean="0"/>
              <a:t>Vasen</a:t>
            </a:r>
            <a:r>
              <a:rPr lang="pl-PL" b="1" dirty="0" smtClean="0"/>
              <a:t> </a:t>
            </a:r>
            <a:r>
              <a:rPr lang="pl-PL" b="1" dirty="0" err="1" smtClean="0"/>
              <a:t>oder</a:t>
            </a:r>
            <a:r>
              <a:rPr lang="pl-PL" b="1" dirty="0" smtClean="0"/>
              <a:t> </a:t>
            </a:r>
            <a:r>
              <a:rPr lang="pl-PL" b="1" dirty="0" err="1" smtClean="0"/>
              <a:t>an</a:t>
            </a:r>
            <a:r>
              <a:rPr lang="pl-PL" b="1" dirty="0" smtClean="0"/>
              <a:t> </a:t>
            </a:r>
            <a:r>
              <a:rPr lang="pl-PL" b="1" dirty="0" err="1" smtClean="0"/>
              <a:t>Bäumen</a:t>
            </a:r>
            <a:r>
              <a:rPr lang="pl-PL" b="1" dirty="0" smtClean="0"/>
              <a:t> im </a:t>
            </a:r>
            <a:r>
              <a:rPr lang="pl-PL" b="1" dirty="0" err="1" smtClean="0"/>
              <a:t>Garten</a:t>
            </a:r>
            <a:r>
              <a:rPr lang="pl-PL" b="1" dirty="0" smtClean="0"/>
              <a:t> mit bunt </a:t>
            </a:r>
            <a:r>
              <a:rPr lang="pl-PL" b="1" dirty="0" err="1" smtClean="0"/>
              <a:t>bemalten</a:t>
            </a:r>
            <a:r>
              <a:rPr lang="pl-PL" b="1" dirty="0" smtClean="0"/>
              <a:t> </a:t>
            </a:r>
            <a:r>
              <a:rPr lang="pl-PL" b="1" dirty="0" err="1" smtClean="0"/>
              <a:t>Ostereiern</a:t>
            </a:r>
            <a:r>
              <a:rPr lang="pl-PL" b="1" dirty="0" smtClean="0"/>
              <a:t> </a:t>
            </a:r>
            <a:r>
              <a:rPr lang="pl-PL" b="1" dirty="0" err="1" smtClean="0"/>
              <a:t>zu</a:t>
            </a:r>
            <a:r>
              <a:rPr lang="pl-PL" b="1" dirty="0" smtClean="0"/>
              <a:t> </a:t>
            </a:r>
            <a:r>
              <a:rPr lang="pl-PL" b="1" dirty="0" err="1" smtClean="0"/>
              <a:t>schmücken</a:t>
            </a:r>
            <a:r>
              <a:rPr lang="pl-PL" b="1" dirty="0" smtClean="0"/>
              <a:t>.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11" y="3419670"/>
            <a:ext cx="4680520" cy="25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err="1" smtClean="0"/>
              <a:t>Ostermärkte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err="1" smtClean="0"/>
              <a:t>Auf</a:t>
            </a:r>
            <a:r>
              <a:rPr lang="pl-PL" b="1" dirty="0" smtClean="0"/>
              <a:t> den </a:t>
            </a:r>
            <a:r>
              <a:rPr lang="pl-PL" b="1" dirty="0" err="1" smtClean="0"/>
              <a:t>Ostermärkten</a:t>
            </a:r>
            <a:r>
              <a:rPr lang="pl-PL" b="1" dirty="0" smtClean="0"/>
              <a:t> </a:t>
            </a:r>
            <a:r>
              <a:rPr lang="pl-PL" b="1" dirty="0" err="1" smtClean="0"/>
              <a:t>verkauft</a:t>
            </a:r>
            <a:r>
              <a:rPr lang="pl-PL" b="1" dirty="0" smtClean="0"/>
              <a:t> </a:t>
            </a:r>
            <a:r>
              <a:rPr lang="pl-PL" b="1" dirty="0" err="1" smtClean="0"/>
              <a:t>man</a:t>
            </a:r>
            <a:r>
              <a:rPr lang="pl-PL" b="1" dirty="0" smtClean="0"/>
              <a:t> </a:t>
            </a:r>
            <a:r>
              <a:rPr lang="pl-PL" b="1" dirty="0" err="1" smtClean="0"/>
              <a:t>nicht</a:t>
            </a:r>
            <a:r>
              <a:rPr lang="pl-PL" b="1" dirty="0" smtClean="0"/>
              <a:t> nur </a:t>
            </a:r>
            <a:r>
              <a:rPr lang="pl-PL" b="1" dirty="0" err="1" smtClean="0"/>
              <a:t>buntbemalte</a:t>
            </a:r>
            <a:r>
              <a:rPr lang="pl-PL" b="1" dirty="0" smtClean="0"/>
              <a:t> </a:t>
            </a:r>
            <a:r>
              <a:rPr lang="pl-PL" b="1" dirty="0" err="1" smtClean="0"/>
              <a:t>Ostereier</a:t>
            </a:r>
            <a:r>
              <a:rPr lang="pl-PL" b="1" dirty="0" smtClean="0"/>
              <a:t> </a:t>
            </a:r>
            <a:r>
              <a:rPr lang="pl-PL" b="1" dirty="0" err="1" smtClean="0"/>
              <a:t>sondern</a:t>
            </a:r>
            <a:r>
              <a:rPr lang="pl-PL" b="1" dirty="0" smtClean="0"/>
              <a:t> </a:t>
            </a:r>
            <a:r>
              <a:rPr lang="pl-PL" b="1" dirty="0" err="1" smtClean="0"/>
              <a:t>auch</a:t>
            </a:r>
            <a:r>
              <a:rPr lang="pl-PL" b="1" dirty="0" smtClean="0"/>
              <a:t> </a:t>
            </a:r>
            <a:r>
              <a:rPr lang="pl-PL" b="1" dirty="0" err="1" smtClean="0"/>
              <a:t>Osterhasen</a:t>
            </a:r>
            <a:r>
              <a:rPr lang="pl-PL" b="1" dirty="0" smtClean="0"/>
              <a:t>, </a:t>
            </a:r>
            <a:r>
              <a:rPr lang="pl-PL" b="1" dirty="0" err="1" smtClean="0"/>
              <a:t>Ostersträuche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Osterlämmer</a:t>
            </a:r>
            <a:r>
              <a:rPr lang="pl-PL" b="1" dirty="0" smtClean="0"/>
              <a:t>.</a:t>
            </a:r>
            <a:r>
              <a:rPr lang="de-DE" b="1" dirty="0" smtClean="0"/>
              <a:t> 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05064"/>
            <a:ext cx="4398814" cy="24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/>
              <a:t>d</a:t>
            </a:r>
            <a:r>
              <a:rPr lang="pl-PL" sz="6600" b="1" dirty="0" smtClean="0"/>
              <a:t>er </a:t>
            </a:r>
            <a:r>
              <a:rPr lang="pl-PL" sz="6600" b="1" dirty="0" err="1" smtClean="0"/>
              <a:t>Gründonnerstag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Am </a:t>
            </a:r>
            <a:r>
              <a:rPr lang="pl-PL" b="1" dirty="0" err="1" smtClean="0"/>
              <a:t>diesem</a:t>
            </a:r>
            <a:r>
              <a:rPr lang="pl-PL" b="1" dirty="0" smtClean="0"/>
              <a:t> Tag </a:t>
            </a:r>
            <a:r>
              <a:rPr lang="pl-PL" b="1" dirty="0" err="1" smtClean="0"/>
              <a:t>isst</a:t>
            </a:r>
            <a:r>
              <a:rPr lang="pl-PL" b="1" dirty="0" smtClean="0"/>
              <a:t> </a:t>
            </a:r>
            <a:r>
              <a:rPr lang="pl-PL" b="1" dirty="0" err="1" smtClean="0"/>
              <a:t>man</a:t>
            </a:r>
            <a:r>
              <a:rPr lang="pl-PL" b="1" dirty="0" smtClean="0"/>
              <a:t> </a:t>
            </a:r>
            <a:r>
              <a:rPr lang="pl-PL" b="1" dirty="0" err="1" smtClean="0"/>
              <a:t>oft</a:t>
            </a:r>
            <a:r>
              <a:rPr lang="pl-PL" b="1" dirty="0" smtClean="0"/>
              <a:t> </a:t>
            </a:r>
            <a:r>
              <a:rPr lang="pl-PL" b="1" dirty="0" err="1" smtClean="0"/>
              <a:t>Spinat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anderes</a:t>
            </a:r>
            <a:r>
              <a:rPr lang="pl-PL" b="1" dirty="0" smtClean="0"/>
              <a:t> </a:t>
            </a:r>
            <a:r>
              <a:rPr lang="pl-PL" b="1" dirty="0" err="1" smtClean="0"/>
              <a:t>grünes</a:t>
            </a:r>
            <a:r>
              <a:rPr lang="pl-PL" b="1" dirty="0" smtClean="0"/>
              <a:t> </a:t>
            </a:r>
            <a:r>
              <a:rPr lang="pl-PL" b="1" dirty="0" err="1" smtClean="0"/>
              <a:t>Gemüse</a:t>
            </a:r>
            <a:r>
              <a:rPr lang="pl-PL" b="1" dirty="0" smtClean="0"/>
              <a:t>. Das </a:t>
            </a:r>
            <a:r>
              <a:rPr lang="pl-PL" b="1" dirty="0" err="1" smtClean="0"/>
              <a:t>ist</a:t>
            </a:r>
            <a:r>
              <a:rPr lang="pl-PL" b="1" dirty="0" smtClean="0"/>
              <a:t> </a:t>
            </a:r>
            <a:r>
              <a:rPr lang="pl-PL" b="1" dirty="0" err="1" smtClean="0"/>
              <a:t>ein</a:t>
            </a:r>
            <a:r>
              <a:rPr lang="pl-PL" b="1" dirty="0" smtClean="0"/>
              <a:t> </a:t>
            </a:r>
            <a:r>
              <a:rPr lang="pl-PL" b="1" dirty="0"/>
              <a:t>S</a:t>
            </a:r>
            <a:r>
              <a:rPr lang="pl-PL" b="1" dirty="0" smtClean="0"/>
              <a:t>ymbol der </a:t>
            </a:r>
            <a:r>
              <a:rPr lang="pl-PL" b="1" dirty="0" err="1" smtClean="0"/>
              <a:t>Frühlingskraft</a:t>
            </a:r>
            <a:r>
              <a:rPr lang="pl-PL" b="1" dirty="0" smtClean="0"/>
              <a:t>, </a:t>
            </a:r>
            <a:r>
              <a:rPr lang="pl-PL" b="1" dirty="0" err="1" smtClean="0"/>
              <a:t>aber</a:t>
            </a:r>
            <a:r>
              <a:rPr lang="pl-PL" b="1" dirty="0" smtClean="0"/>
              <a:t> </a:t>
            </a:r>
            <a:r>
              <a:rPr lang="pl-PL" b="1" dirty="0" err="1" smtClean="0"/>
              <a:t>auch</a:t>
            </a:r>
            <a:r>
              <a:rPr lang="pl-PL" b="1" dirty="0" smtClean="0"/>
              <a:t> der </a:t>
            </a:r>
            <a:r>
              <a:rPr lang="pl-PL" b="1" dirty="0" err="1" smtClean="0"/>
              <a:t>Trauer</a:t>
            </a:r>
            <a:r>
              <a:rPr lang="pl-PL" b="1" dirty="0" smtClean="0"/>
              <a:t>. </a:t>
            </a:r>
            <a:r>
              <a:rPr lang="pl-PL" b="1" dirty="0" err="1" smtClean="0"/>
              <a:t>Sein</a:t>
            </a:r>
            <a:r>
              <a:rPr lang="pl-PL" b="1" dirty="0" smtClean="0"/>
              <a:t> </a:t>
            </a:r>
            <a:r>
              <a:rPr lang="pl-PL" b="1" dirty="0" err="1" smtClean="0"/>
              <a:t>Name</a:t>
            </a:r>
            <a:r>
              <a:rPr lang="pl-PL" b="1" dirty="0" smtClean="0"/>
              <a:t> </a:t>
            </a:r>
            <a:r>
              <a:rPr lang="pl-PL" b="1" dirty="0" err="1" smtClean="0"/>
              <a:t>hat</a:t>
            </a:r>
            <a:r>
              <a:rPr lang="pl-PL" b="1" dirty="0" smtClean="0"/>
              <a:t> </a:t>
            </a:r>
            <a:r>
              <a:rPr lang="pl-PL" b="1" dirty="0" err="1" smtClean="0"/>
              <a:t>nichts</a:t>
            </a:r>
            <a:r>
              <a:rPr lang="pl-PL" b="1" dirty="0" smtClean="0"/>
              <a:t> mit der </a:t>
            </a:r>
            <a:r>
              <a:rPr lang="pl-PL" b="1" dirty="0" err="1" smtClean="0"/>
              <a:t>Farbe</a:t>
            </a:r>
            <a:r>
              <a:rPr lang="pl-PL" b="1" dirty="0" smtClean="0"/>
              <a:t> </a:t>
            </a:r>
            <a:r>
              <a:rPr lang="pl-PL" b="1" dirty="0" err="1" smtClean="0"/>
              <a:t>zu</a:t>
            </a:r>
            <a:r>
              <a:rPr lang="pl-PL" b="1" dirty="0" smtClean="0"/>
              <a:t> </a:t>
            </a:r>
            <a:r>
              <a:rPr lang="pl-PL" b="1" dirty="0" err="1" smtClean="0"/>
              <a:t>tun</a:t>
            </a:r>
            <a:r>
              <a:rPr lang="pl-PL" b="1" dirty="0" smtClean="0"/>
              <a:t>, </a:t>
            </a:r>
            <a:r>
              <a:rPr lang="pl-PL" b="1" dirty="0" err="1" smtClean="0"/>
              <a:t>sondern</a:t>
            </a:r>
            <a:r>
              <a:rPr lang="pl-PL" b="1" dirty="0" smtClean="0"/>
              <a:t> </a:t>
            </a:r>
            <a:r>
              <a:rPr lang="pl-PL" b="1" dirty="0" err="1" smtClean="0"/>
              <a:t>leitet</a:t>
            </a:r>
            <a:r>
              <a:rPr lang="pl-PL" b="1" dirty="0" smtClean="0"/>
              <a:t> </a:t>
            </a:r>
            <a:r>
              <a:rPr lang="pl-PL" b="1" dirty="0" err="1" smtClean="0"/>
              <a:t>sich</a:t>
            </a:r>
            <a:r>
              <a:rPr lang="pl-PL" b="1" dirty="0" smtClean="0"/>
              <a:t> </a:t>
            </a:r>
            <a:r>
              <a:rPr lang="pl-PL" b="1" dirty="0" err="1" smtClean="0"/>
              <a:t>vom</a:t>
            </a:r>
            <a:r>
              <a:rPr lang="pl-PL" b="1" dirty="0" smtClean="0"/>
              <a:t> </a:t>
            </a:r>
            <a:r>
              <a:rPr lang="pl-PL" b="1" dirty="0" err="1" smtClean="0"/>
              <a:t>althochdeutschen</a:t>
            </a:r>
            <a:r>
              <a:rPr lang="pl-PL" b="1" dirty="0" smtClean="0"/>
              <a:t> </a:t>
            </a:r>
            <a:r>
              <a:rPr lang="pl-PL" b="1" dirty="0" err="1" smtClean="0"/>
              <a:t>Wort</a:t>
            </a:r>
            <a:r>
              <a:rPr lang="pl-PL" b="1" dirty="0" smtClean="0"/>
              <a:t> „</a:t>
            </a:r>
            <a:r>
              <a:rPr lang="pl-PL" b="1" dirty="0" err="1" smtClean="0"/>
              <a:t>greinen</a:t>
            </a:r>
            <a:r>
              <a:rPr lang="pl-PL" b="1" dirty="0" smtClean="0"/>
              <a:t>” </a:t>
            </a:r>
            <a:r>
              <a:rPr lang="pl-PL" b="1" dirty="0" err="1" smtClean="0"/>
              <a:t>für</a:t>
            </a:r>
            <a:r>
              <a:rPr lang="pl-PL" b="1" dirty="0" smtClean="0"/>
              <a:t> „</a:t>
            </a:r>
            <a:r>
              <a:rPr lang="pl-PL" b="1" dirty="0" err="1" smtClean="0"/>
              <a:t>weinen</a:t>
            </a:r>
            <a:r>
              <a:rPr lang="pl-PL" b="1" dirty="0" smtClean="0"/>
              <a:t>”</a:t>
            </a:r>
            <a:r>
              <a:rPr lang="pl-PL" b="1" dirty="0" smtClean="0"/>
              <a:t> </a:t>
            </a:r>
            <a:r>
              <a:rPr lang="pl-PL" b="1" dirty="0" smtClean="0"/>
              <a:t>ab. </a:t>
            </a:r>
            <a:endParaRPr lang="pl-PL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57" y="4568550"/>
            <a:ext cx="2784311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6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err="1"/>
              <a:t>d</a:t>
            </a:r>
            <a:r>
              <a:rPr lang="pl-PL" sz="6600" b="1" dirty="0" err="1" smtClean="0"/>
              <a:t>as</a:t>
            </a:r>
            <a:r>
              <a:rPr lang="pl-PL" sz="6600" b="1" dirty="0" smtClean="0"/>
              <a:t> </a:t>
            </a:r>
            <a:r>
              <a:rPr lang="pl-PL" sz="6600" b="1" dirty="0" err="1" smtClean="0"/>
              <a:t>Osterfrühstück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Das </a:t>
            </a:r>
            <a:r>
              <a:rPr lang="pl-PL" b="1" dirty="0" err="1" smtClean="0"/>
              <a:t>Osterfrühstück</a:t>
            </a:r>
            <a:r>
              <a:rPr lang="pl-PL" b="1" dirty="0" smtClean="0"/>
              <a:t> </a:t>
            </a:r>
            <a:r>
              <a:rPr lang="pl-PL" b="1" dirty="0" err="1" smtClean="0"/>
              <a:t>isst</a:t>
            </a:r>
            <a:r>
              <a:rPr lang="pl-PL" b="1" dirty="0" smtClean="0"/>
              <a:t> </a:t>
            </a:r>
            <a:r>
              <a:rPr lang="pl-PL" b="1" dirty="0" err="1" smtClean="0"/>
              <a:t>man</a:t>
            </a:r>
            <a:r>
              <a:rPr lang="pl-PL" b="1" dirty="0" smtClean="0"/>
              <a:t> </a:t>
            </a:r>
            <a:r>
              <a:rPr lang="pl-PL" b="1" dirty="0" err="1" smtClean="0"/>
              <a:t>am</a:t>
            </a:r>
            <a:r>
              <a:rPr lang="pl-PL" b="1" dirty="0" smtClean="0"/>
              <a:t> </a:t>
            </a:r>
            <a:r>
              <a:rPr lang="pl-PL" b="1" dirty="0" err="1" smtClean="0"/>
              <a:t>Ostersonntag</a:t>
            </a:r>
            <a:r>
              <a:rPr lang="pl-PL" b="1" dirty="0" smtClean="0"/>
              <a:t>. Das </a:t>
            </a:r>
            <a:r>
              <a:rPr lang="pl-PL" b="1" dirty="0" err="1" smtClean="0"/>
              <a:t>ist</a:t>
            </a:r>
            <a:r>
              <a:rPr lang="pl-PL" b="1" dirty="0" smtClean="0"/>
              <a:t> </a:t>
            </a:r>
            <a:r>
              <a:rPr lang="pl-PL" b="1" dirty="0" err="1" smtClean="0"/>
              <a:t>ein</a:t>
            </a:r>
            <a:r>
              <a:rPr lang="pl-PL" b="1" dirty="0" smtClean="0"/>
              <a:t> </a:t>
            </a:r>
            <a:r>
              <a:rPr lang="pl-PL" b="1" dirty="0" err="1" smtClean="0"/>
              <a:t>sehr</a:t>
            </a:r>
            <a:r>
              <a:rPr lang="pl-PL" b="1" dirty="0" smtClean="0"/>
              <a:t> </a:t>
            </a:r>
            <a:r>
              <a:rPr lang="pl-PL" b="1" dirty="0" err="1"/>
              <a:t>ü</a:t>
            </a:r>
            <a:r>
              <a:rPr lang="pl-PL" b="1" dirty="0" err="1" smtClean="0"/>
              <a:t>ppiges</a:t>
            </a:r>
            <a:r>
              <a:rPr lang="pl-PL" b="1" dirty="0" smtClean="0"/>
              <a:t> </a:t>
            </a:r>
            <a:r>
              <a:rPr lang="pl-PL" b="1" dirty="0" err="1" smtClean="0"/>
              <a:t>Frühstück</a:t>
            </a:r>
            <a:r>
              <a:rPr lang="pl-PL" b="1" dirty="0" smtClean="0"/>
              <a:t>. </a:t>
            </a:r>
            <a:r>
              <a:rPr lang="pl-PL" b="1" dirty="0" err="1" smtClean="0"/>
              <a:t>Die</a:t>
            </a:r>
            <a:r>
              <a:rPr lang="pl-PL" b="1" dirty="0" smtClean="0"/>
              <a:t> </a:t>
            </a:r>
            <a:r>
              <a:rPr lang="pl-PL" b="1" dirty="0" err="1" smtClean="0"/>
              <a:t>ganze</a:t>
            </a:r>
            <a:r>
              <a:rPr lang="pl-PL" b="1" dirty="0" smtClean="0"/>
              <a:t> Familie </a:t>
            </a:r>
            <a:r>
              <a:rPr lang="pl-PL" b="1" dirty="0" err="1" smtClean="0"/>
              <a:t>isst</a:t>
            </a:r>
            <a:r>
              <a:rPr lang="pl-PL" b="1" dirty="0" smtClean="0"/>
              <a:t> </a:t>
            </a:r>
            <a:r>
              <a:rPr lang="pl-PL" b="1" dirty="0" err="1"/>
              <a:t>und</a:t>
            </a:r>
            <a:r>
              <a:rPr lang="pl-PL" b="1" dirty="0"/>
              <a:t> </a:t>
            </a:r>
            <a:r>
              <a:rPr lang="pl-PL" b="1" dirty="0" err="1" smtClean="0"/>
              <a:t>feiert</a:t>
            </a:r>
            <a:r>
              <a:rPr lang="pl-PL" b="1" dirty="0" smtClean="0"/>
              <a:t> zusammen</a:t>
            </a:r>
            <a:r>
              <a:rPr lang="pl-PL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0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err="1"/>
              <a:t>die</a:t>
            </a:r>
            <a:r>
              <a:rPr lang="pl-PL" sz="6600" b="1" dirty="0"/>
              <a:t> </a:t>
            </a:r>
            <a:r>
              <a:rPr lang="pl-PL" sz="6600" b="1" dirty="0" err="1"/>
              <a:t>Glückwünsche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err="1" smtClean="0"/>
              <a:t>Viele</a:t>
            </a:r>
            <a:r>
              <a:rPr lang="pl-PL" b="1" dirty="0" smtClean="0"/>
              <a:t> </a:t>
            </a:r>
            <a:r>
              <a:rPr lang="pl-PL" b="1" dirty="0" err="1" smtClean="0"/>
              <a:t>Leute</a:t>
            </a:r>
            <a:r>
              <a:rPr lang="pl-PL" b="1" dirty="0" smtClean="0"/>
              <a:t> </a:t>
            </a:r>
            <a:r>
              <a:rPr lang="pl-PL" b="1" dirty="0" err="1" smtClean="0"/>
              <a:t>schicken</a:t>
            </a:r>
            <a:r>
              <a:rPr lang="pl-PL" b="1" dirty="0" smtClean="0"/>
              <a:t> </a:t>
            </a:r>
            <a:r>
              <a:rPr lang="pl-PL" b="1" dirty="0" err="1" smtClean="0"/>
              <a:t>sich</a:t>
            </a:r>
            <a:r>
              <a:rPr lang="pl-PL" b="1" dirty="0" smtClean="0"/>
              <a:t> </a:t>
            </a:r>
            <a:r>
              <a:rPr lang="pl-PL" b="1" dirty="0" err="1" smtClean="0"/>
              <a:t>Karten</a:t>
            </a:r>
            <a:r>
              <a:rPr lang="pl-PL" b="1" dirty="0" smtClean="0"/>
              <a:t> mit </a:t>
            </a:r>
            <a:r>
              <a:rPr lang="pl-PL" b="1" dirty="0" err="1" smtClean="0"/>
              <a:t>Osterwünschen</a:t>
            </a:r>
            <a:endParaRPr lang="pl-PL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124535" cy="35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/>
              <a:t>(</a:t>
            </a:r>
            <a:r>
              <a:rPr lang="pl-PL" sz="6600" b="1" dirty="0" err="1" smtClean="0"/>
              <a:t>das</a:t>
            </a:r>
            <a:r>
              <a:rPr lang="pl-PL" sz="6600" b="1" dirty="0" smtClean="0"/>
              <a:t>) </a:t>
            </a:r>
            <a:r>
              <a:rPr lang="pl-PL" sz="6600" b="1" dirty="0" err="1" smtClean="0"/>
              <a:t>Ostern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r>
              <a:rPr lang="pl-PL" sz="4000" b="1" dirty="0" err="1" smtClean="0"/>
              <a:t>Ostern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gehört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zu</a:t>
            </a:r>
            <a:r>
              <a:rPr lang="pl-PL" sz="4000" b="1" dirty="0" smtClean="0"/>
              <a:t> den </a:t>
            </a:r>
            <a:r>
              <a:rPr lang="pl-PL" sz="4000" b="1" dirty="0" err="1" smtClean="0"/>
              <a:t>wichtigsten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Festen</a:t>
            </a:r>
            <a:r>
              <a:rPr lang="pl-PL" sz="4000" b="1" dirty="0"/>
              <a:t> </a:t>
            </a:r>
            <a:r>
              <a:rPr lang="pl-PL" sz="4000" b="1" dirty="0" smtClean="0"/>
              <a:t>der </a:t>
            </a:r>
            <a:r>
              <a:rPr lang="pl-PL" sz="4000" b="1" dirty="0" err="1" smtClean="0"/>
              <a:t>Christen</a:t>
            </a:r>
            <a:r>
              <a:rPr lang="pl-PL" sz="4000" b="1" dirty="0" smtClean="0"/>
              <a:t>. In der </a:t>
            </a:r>
            <a:r>
              <a:rPr lang="pl-PL" sz="4000" b="1" dirty="0" err="1" smtClean="0"/>
              <a:t>Karwoche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denken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die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Leute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das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Leiden</a:t>
            </a:r>
            <a:r>
              <a:rPr lang="pl-PL" sz="4000" b="1" dirty="0" smtClean="0"/>
              <a:t> von </a:t>
            </a:r>
            <a:r>
              <a:rPr lang="pl-PL" sz="4000" b="1" dirty="0" err="1" smtClean="0"/>
              <a:t>Jesus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Christus</a:t>
            </a:r>
            <a:r>
              <a:rPr lang="pl-PL" sz="4000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5774"/>
            <a:ext cx="2160240" cy="21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/>
              <a:t>d</a:t>
            </a:r>
            <a:r>
              <a:rPr lang="pl-PL" sz="6600" b="1" dirty="0" smtClean="0"/>
              <a:t>er </a:t>
            </a:r>
            <a:r>
              <a:rPr lang="pl-PL" sz="6600" b="1" dirty="0" err="1" smtClean="0"/>
              <a:t>Karfreitag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Das </a:t>
            </a:r>
            <a:r>
              <a:rPr lang="pl-PL" b="1" dirty="0" err="1" smtClean="0"/>
              <a:t>ist</a:t>
            </a:r>
            <a:r>
              <a:rPr lang="pl-PL" b="1" dirty="0" smtClean="0"/>
              <a:t> der Tag, </a:t>
            </a:r>
            <a:r>
              <a:rPr lang="pl-PL" b="1" dirty="0" err="1" smtClean="0"/>
              <a:t>an</a:t>
            </a:r>
            <a:r>
              <a:rPr lang="pl-PL" b="1" dirty="0" smtClean="0"/>
              <a:t> </a:t>
            </a:r>
            <a:r>
              <a:rPr lang="pl-PL" b="1" dirty="0" err="1" smtClean="0"/>
              <a:t>dem</a:t>
            </a:r>
            <a:r>
              <a:rPr lang="pl-PL" b="1" dirty="0" smtClean="0"/>
              <a:t> </a:t>
            </a:r>
            <a:r>
              <a:rPr lang="pl-PL" b="1" dirty="0" err="1" smtClean="0"/>
              <a:t>Jesus</a:t>
            </a:r>
            <a:r>
              <a:rPr lang="pl-PL" b="1" dirty="0" smtClean="0"/>
              <a:t> </a:t>
            </a:r>
            <a:r>
              <a:rPr lang="pl-PL" b="1" dirty="0" err="1" smtClean="0"/>
              <a:t>gekreuzigt</a:t>
            </a:r>
            <a:r>
              <a:rPr lang="pl-PL" b="1" dirty="0" smtClean="0"/>
              <a:t> </a:t>
            </a:r>
            <a:r>
              <a:rPr lang="pl-PL" b="1" dirty="0" err="1" smtClean="0"/>
              <a:t>wurde</a:t>
            </a:r>
            <a:r>
              <a:rPr lang="pl-PL" b="1" dirty="0" smtClean="0"/>
              <a:t>. Es </a:t>
            </a:r>
            <a:r>
              <a:rPr lang="pl-PL" b="1" dirty="0" err="1" smtClean="0"/>
              <a:t>ist</a:t>
            </a:r>
            <a:r>
              <a:rPr lang="pl-PL" b="1" dirty="0" smtClean="0"/>
              <a:t> </a:t>
            </a:r>
            <a:r>
              <a:rPr lang="pl-PL" b="1" dirty="0" err="1" smtClean="0"/>
              <a:t>ein</a:t>
            </a:r>
            <a:r>
              <a:rPr lang="pl-PL" b="1" dirty="0" smtClean="0"/>
              <a:t> </a:t>
            </a:r>
            <a:r>
              <a:rPr lang="pl-PL" b="1" dirty="0" err="1" smtClean="0"/>
              <a:t>sehr</a:t>
            </a:r>
            <a:r>
              <a:rPr lang="pl-PL" b="1" dirty="0" smtClean="0"/>
              <a:t> </a:t>
            </a:r>
            <a:r>
              <a:rPr lang="pl-PL" b="1" dirty="0" err="1" smtClean="0"/>
              <a:t>trauriger</a:t>
            </a:r>
            <a:r>
              <a:rPr lang="pl-PL" b="1" dirty="0" smtClean="0"/>
              <a:t> Tag </a:t>
            </a:r>
            <a:r>
              <a:rPr lang="pl-PL" b="1" dirty="0" err="1" smtClean="0"/>
              <a:t>für</a:t>
            </a:r>
            <a:r>
              <a:rPr lang="pl-PL" b="1" dirty="0" smtClean="0"/>
              <a:t> </a:t>
            </a:r>
            <a:r>
              <a:rPr lang="pl-PL" b="1" dirty="0" err="1" smtClean="0"/>
              <a:t>die</a:t>
            </a:r>
            <a:r>
              <a:rPr lang="pl-PL" b="1" dirty="0" smtClean="0"/>
              <a:t> </a:t>
            </a:r>
            <a:r>
              <a:rPr lang="pl-PL" b="1" dirty="0" err="1" smtClean="0"/>
              <a:t>Christen</a:t>
            </a:r>
            <a:r>
              <a:rPr lang="pl-PL" b="1" dirty="0" smtClean="0"/>
              <a:t>. In den </a:t>
            </a:r>
            <a:r>
              <a:rPr lang="pl-PL" b="1" dirty="0" err="1" smtClean="0"/>
              <a:t>Messen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Gottesdiensten</a:t>
            </a:r>
            <a:r>
              <a:rPr lang="pl-PL" b="1" dirty="0" smtClean="0"/>
              <a:t> </a:t>
            </a:r>
            <a:r>
              <a:rPr lang="pl-PL" b="1" dirty="0" err="1" smtClean="0"/>
              <a:t>ertönen</a:t>
            </a:r>
            <a:r>
              <a:rPr lang="pl-PL" b="1" dirty="0" smtClean="0"/>
              <a:t> </a:t>
            </a:r>
            <a:r>
              <a:rPr lang="pl-PL" b="1" dirty="0" err="1" smtClean="0"/>
              <a:t>weder</a:t>
            </a:r>
            <a:r>
              <a:rPr lang="pl-PL" b="1" dirty="0" smtClean="0"/>
              <a:t> </a:t>
            </a:r>
            <a:r>
              <a:rPr lang="pl-PL" b="1" dirty="0" err="1" smtClean="0"/>
              <a:t>Orgelmusik</a:t>
            </a:r>
            <a:r>
              <a:rPr lang="pl-PL" b="1" dirty="0" smtClean="0"/>
              <a:t> </a:t>
            </a:r>
            <a:r>
              <a:rPr lang="pl-PL" b="1" dirty="0" err="1" smtClean="0"/>
              <a:t>noch</a:t>
            </a:r>
            <a:r>
              <a:rPr lang="pl-PL" b="1" dirty="0" smtClean="0"/>
              <a:t> </a:t>
            </a:r>
            <a:r>
              <a:rPr lang="pl-PL" b="1" dirty="0" err="1" smtClean="0"/>
              <a:t>Kirchenlieder</a:t>
            </a:r>
            <a:r>
              <a:rPr lang="pl-PL" b="1" dirty="0"/>
              <a:t>,</a:t>
            </a:r>
            <a:r>
              <a:rPr lang="pl-PL" b="1" dirty="0" smtClean="0"/>
              <a:t> </a:t>
            </a:r>
            <a:r>
              <a:rPr lang="pl-PL" b="1" dirty="0" err="1" smtClean="0"/>
              <a:t>deshalb</a:t>
            </a:r>
            <a:r>
              <a:rPr lang="pl-PL" b="1" dirty="0" smtClean="0"/>
              <a:t> </a:t>
            </a:r>
            <a:r>
              <a:rPr lang="pl-PL" b="1" dirty="0" err="1" smtClean="0"/>
              <a:t>wird</a:t>
            </a:r>
            <a:r>
              <a:rPr lang="pl-PL" b="1" dirty="0" smtClean="0"/>
              <a:t> </a:t>
            </a:r>
            <a:r>
              <a:rPr lang="pl-PL" b="1" dirty="0" err="1" smtClean="0"/>
              <a:t>dieser</a:t>
            </a:r>
            <a:r>
              <a:rPr lang="pl-PL" b="1" dirty="0" smtClean="0"/>
              <a:t> Tag </a:t>
            </a:r>
            <a:r>
              <a:rPr lang="pl-PL" b="1" dirty="0" err="1" smtClean="0"/>
              <a:t>auch</a:t>
            </a:r>
            <a:r>
              <a:rPr lang="pl-PL" b="1" dirty="0" smtClean="0"/>
              <a:t> der „</a:t>
            </a:r>
            <a:r>
              <a:rPr lang="pl-PL" b="1" dirty="0" err="1" smtClean="0"/>
              <a:t>stille</a:t>
            </a:r>
            <a:r>
              <a:rPr lang="pl-PL" b="1" dirty="0" smtClean="0"/>
              <a:t> Freitag” </a:t>
            </a:r>
            <a:r>
              <a:rPr lang="pl-PL" b="1" dirty="0" err="1" smtClean="0"/>
              <a:t>genannt</a:t>
            </a:r>
            <a:r>
              <a:rPr lang="pl-PL" b="1" dirty="0" smtClean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351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/>
              <a:t>d</a:t>
            </a:r>
            <a:r>
              <a:rPr lang="pl-PL" sz="6600" b="1" dirty="0" smtClean="0"/>
              <a:t>er </a:t>
            </a:r>
            <a:r>
              <a:rPr lang="pl-PL" sz="6600" b="1" dirty="0" err="1" smtClean="0"/>
              <a:t>Karsamstag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err="1" smtClean="0"/>
              <a:t>An</a:t>
            </a:r>
            <a:r>
              <a:rPr lang="pl-PL" b="1" dirty="0" smtClean="0"/>
              <a:t> </a:t>
            </a:r>
            <a:r>
              <a:rPr lang="pl-PL" b="1" dirty="0" err="1" smtClean="0"/>
              <a:t>diesem</a:t>
            </a:r>
            <a:r>
              <a:rPr lang="pl-PL" b="1" dirty="0" smtClean="0"/>
              <a:t> Tag </a:t>
            </a:r>
            <a:r>
              <a:rPr lang="pl-PL" b="1" dirty="0" err="1" smtClean="0"/>
              <a:t>geht</a:t>
            </a:r>
            <a:r>
              <a:rPr lang="pl-PL" b="1" dirty="0" smtClean="0"/>
              <a:t> </a:t>
            </a:r>
            <a:r>
              <a:rPr lang="pl-PL" b="1" dirty="0" err="1" smtClean="0"/>
              <a:t>man</a:t>
            </a:r>
            <a:r>
              <a:rPr lang="pl-PL" b="1" dirty="0" smtClean="0"/>
              <a:t> </a:t>
            </a:r>
          </a:p>
          <a:p>
            <a:pPr marL="0" indent="0">
              <a:buNone/>
            </a:pPr>
            <a:r>
              <a:rPr lang="pl-PL" b="1" dirty="0" err="1" smtClean="0"/>
              <a:t>zur</a:t>
            </a:r>
            <a:r>
              <a:rPr lang="pl-PL" b="1" dirty="0" smtClean="0"/>
              <a:t> </a:t>
            </a:r>
            <a:r>
              <a:rPr lang="pl-PL" b="1" dirty="0" err="1" smtClean="0"/>
              <a:t>Eierweihe</a:t>
            </a:r>
            <a:r>
              <a:rPr lang="pl-PL" b="1" dirty="0" smtClean="0"/>
              <a:t> in </a:t>
            </a:r>
            <a:r>
              <a:rPr lang="pl-PL" b="1" dirty="0" err="1" smtClean="0"/>
              <a:t>die</a:t>
            </a:r>
            <a:r>
              <a:rPr lang="pl-PL" b="1" dirty="0" smtClean="0"/>
              <a:t> </a:t>
            </a:r>
            <a:r>
              <a:rPr lang="pl-PL" b="1" dirty="0" err="1" smtClean="0"/>
              <a:t>Kirche</a:t>
            </a:r>
            <a:r>
              <a:rPr lang="pl-PL" b="1" dirty="0" smtClean="0"/>
              <a:t>.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4704504" cy="38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/>
              <a:t>d</a:t>
            </a:r>
            <a:r>
              <a:rPr lang="pl-PL" sz="6600" b="1" dirty="0" smtClean="0"/>
              <a:t>er </a:t>
            </a:r>
            <a:r>
              <a:rPr lang="pl-PL" sz="6600" b="1" dirty="0" err="1" smtClean="0"/>
              <a:t>Ostersonntag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b="1" dirty="0" smtClean="0"/>
              <a:t>Es </a:t>
            </a:r>
            <a:r>
              <a:rPr lang="pl-PL" b="1" dirty="0" err="1" smtClean="0"/>
              <a:t>ist</a:t>
            </a:r>
            <a:r>
              <a:rPr lang="pl-PL" b="1" dirty="0" smtClean="0"/>
              <a:t> der Tag der </a:t>
            </a:r>
            <a:r>
              <a:rPr lang="pl-PL" b="1" dirty="0" err="1" smtClean="0"/>
              <a:t>Auferstehung</a:t>
            </a:r>
            <a:r>
              <a:rPr lang="pl-PL" b="1" dirty="0" smtClean="0"/>
              <a:t> von </a:t>
            </a:r>
            <a:r>
              <a:rPr lang="pl-PL" b="1" dirty="0" err="1" smtClean="0"/>
              <a:t>Jesus</a:t>
            </a:r>
            <a:r>
              <a:rPr lang="pl-PL" b="1" dirty="0" smtClean="0"/>
              <a:t> </a:t>
            </a:r>
            <a:r>
              <a:rPr lang="pl-PL" b="1" dirty="0" err="1" smtClean="0"/>
              <a:t>Christus</a:t>
            </a:r>
            <a:r>
              <a:rPr lang="pl-PL" b="1" dirty="0" smtClean="0"/>
              <a:t>. </a:t>
            </a:r>
            <a:r>
              <a:rPr lang="pl-PL" b="1" dirty="0" err="1" smtClean="0"/>
              <a:t>Die</a:t>
            </a:r>
            <a:r>
              <a:rPr lang="pl-PL" b="1" dirty="0" smtClean="0"/>
              <a:t> </a:t>
            </a:r>
            <a:r>
              <a:rPr lang="pl-PL" b="1" dirty="0" err="1" smtClean="0"/>
              <a:t>Christen</a:t>
            </a:r>
            <a:r>
              <a:rPr lang="pl-PL" b="1" dirty="0" smtClean="0"/>
              <a:t> </a:t>
            </a:r>
            <a:r>
              <a:rPr lang="pl-PL" b="1" dirty="0" err="1" smtClean="0"/>
              <a:t>gehen</a:t>
            </a:r>
            <a:r>
              <a:rPr lang="pl-PL" b="1" dirty="0" smtClean="0"/>
              <a:t> in </a:t>
            </a:r>
            <a:r>
              <a:rPr lang="pl-PL" b="1" dirty="0" err="1" smtClean="0"/>
              <a:t>die</a:t>
            </a:r>
            <a:r>
              <a:rPr lang="pl-PL" b="1" dirty="0" smtClean="0"/>
              <a:t> </a:t>
            </a:r>
            <a:r>
              <a:rPr lang="pl-PL" b="1" dirty="0" err="1" smtClean="0"/>
              <a:t>Kirche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feiern</a:t>
            </a:r>
            <a:r>
              <a:rPr lang="pl-PL" b="1" dirty="0" smtClean="0"/>
              <a:t> </a:t>
            </a:r>
            <a:r>
              <a:rPr lang="pl-PL" b="1" dirty="0" err="1" smtClean="0"/>
              <a:t>ihn</a:t>
            </a:r>
            <a:r>
              <a:rPr lang="pl-PL" b="1" dirty="0" smtClean="0"/>
              <a:t> mit der </a:t>
            </a:r>
            <a:r>
              <a:rPr lang="pl-PL" dirty="0" smtClean="0"/>
              <a:t>Familie.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40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err="1"/>
              <a:t>d</a:t>
            </a:r>
            <a:r>
              <a:rPr lang="pl-PL" sz="6600" b="1" dirty="0" err="1" smtClean="0"/>
              <a:t>ie</a:t>
            </a:r>
            <a:r>
              <a:rPr lang="pl-PL" sz="6600" b="1" dirty="0" smtClean="0"/>
              <a:t> </a:t>
            </a:r>
            <a:r>
              <a:rPr lang="pl-PL" sz="6600" b="1" dirty="0" err="1" smtClean="0"/>
              <a:t>Ostersymbole</a:t>
            </a:r>
            <a:endParaRPr lang="pl-PL" sz="66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2016224" cy="336037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1809573" cy="24248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2536201" cy="23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err="1"/>
              <a:t>d</a:t>
            </a:r>
            <a:r>
              <a:rPr lang="pl-PL" sz="6600" b="1" dirty="0" err="1" smtClean="0"/>
              <a:t>as</a:t>
            </a:r>
            <a:r>
              <a:rPr lang="pl-PL" sz="6600" b="1" dirty="0" smtClean="0"/>
              <a:t> </a:t>
            </a:r>
            <a:r>
              <a:rPr lang="pl-PL" sz="6600" b="1" dirty="0" err="1" smtClean="0"/>
              <a:t>Osterei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Das </a:t>
            </a:r>
            <a:r>
              <a:rPr lang="pl-PL" b="1" dirty="0" err="1" smtClean="0"/>
              <a:t>Ei</a:t>
            </a:r>
            <a:r>
              <a:rPr lang="pl-PL" b="1" dirty="0" smtClean="0"/>
              <a:t> </a:t>
            </a:r>
            <a:r>
              <a:rPr lang="pl-PL" b="1" dirty="0" err="1" smtClean="0"/>
              <a:t>ist</a:t>
            </a:r>
            <a:r>
              <a:rPr lang="pl-PL" b="1" dirty="0" smtClean="0"/>
              <a:t> </a:t>
            </a:r>
            <a:r>
              <a:rPr lang="pl-PL" b="1" dirty="0" err="1" smtClean="0"/>
              <a:t>ein</a:t>
            </a:r>
            <a:r>
              <a:rPr lang="pl-PL" b="1" dirty="0" smtClean="0"/>
              <a:t> Symbol </a:t>
            </a:r>
            <a:r>
              <a:rPr lang="pl-PL" b="1" dirty="0" err="1" smtClean="0"/>
              <a:t>für</a:t>
            </a:r>
            <a:r>
              <a:rPr lang="pl-PL" b="1" dirty="0" smtClean="0"/>
              <a:t> </a:t>
            </a:r>
            <a:r>
              <a:rPr lang="pl-PL" b="1" dirty="0" err="1" smtClean="0"/>
              <a:t>ein</a:t>
            </a:r>
            <a:r>
              <a:rPr lang="pl-PL" b="1" dirty="0" smtClean="0"/>
              <a:t> </a:t>
            </a:r>
            <a:r>
              <a:rPr lang="pl-PL" b="1" dirty="0" err="1" smtClean="0"/>
              <a:t>neues</a:t>
            </a:r>
            <a:r>
              <a:rPr lang="pl-PL" b="1" dirty="0" smtClean="0"/>
              <a:t> </a:t>
            </a:r>
            <a:r>
              <a:rPr lang="pl-PL" b="1" dirty="0" err="1" smtClean="0"/>
              <a:t>Leben</a:t>
            </a:r>
            <a:r>
              <a:rPr lang="pl-PL" b="1" dirty="0" smtClean="0"/>
              <a:t>. Das </a:t>
            </a:r>
            <a:r>
              <a:rPr lang="pl-PL" b="1" dirty="0" err="1" smtClean="0"/>
              <a:t>Ei</a:t>
            </a:r>
            <a:r>
              <a:rPr lang="pl-PL" b="1" dirty="0" smtClean="0"/>
              <a:t> </a:t>
            </a:r>
            <a:r>
              <a:rPr lang="pl-PL" b="1" dirty="0" err="1" smtClean="0"/>
              <a:t>als</a:t>
            </a:r>
            <a:r>
              <a:rPr lang="pl-PL" b="1" dirty="0" smtClean="0"/>
              <a:t> </a:t>
            </a:r>
            <a:r>
              <a:rPr lang="pl-PL" b="1" dirty="0" err="1" smtClean="0"/>
              <a:t>Fruchtbarkeitssymbol</a:t>
            </a:r>
            <a:r>
              <a:rPr lang="pl-PL" b="1" dirty="0" smtClean="0"/>
              <a:t> </a:t>
            </a:r>
            <a:r>
              <a:rPr lang="pl-PL" b="1" dirty="0" err="1" smtClean="0"/>
              <a:t>soll</a:t>
            </a:r>
            <a:r>
              <a:rPr lang="pl-PL" b="1" dirty="0" smtClean="0"/>
              <a:t> </a:t>
            </a:r>
            <a:r>
              <a:rPr lang="pl-PL" b="1" dirty="0" err="1" smtClean="0"/>
              <a:t>dem</a:t>
            </a:r>
            <a:r>
              <a:rPr lang="pl-PL" b="1" dirty="0" smtClean="0"/>
              <a:t> </a:t>
            </a:r>
            <a:r>
              <a:rPr lang="pl-PL" b="1" dirty="0" err="1" smtClean="0"/>
              <a:t>Beschenkten</a:t>
            </a:r>
            <a:r>
              <a:rPr lang="pl-PL" b="1" dirty="0" smtClean="0"/>
              <a:t> </a:t>
            </a:r>
            <a:r>
              <a:rPr lang="pl-PL" b="1" dirty="0" err="1" smtClean="0"/>
              <a:t>Glück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Gesundheit</a:t>
            </a:r>
            <a:r>
              <a:rPr lang="pl-PL" b="1" dirty="0" smtClean="0"/>
              <a:t> </a:t>
            </a:r>
            <a:r>
              <a:rPr lang="pl-PL" b="1" dirty="0" err="1" smtClean="0"/>
              <a:t>bringen</a:t>
            </a:r>
            <a:r>
              <a:rPr lang="pl-PL" b="1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3374"/>
            <a:ext cx="3611810" cy="18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/>
              <a:t>d</a:t>
            </a:r>
            <a:r>
              <a:rPr lang="pl-PL" sz="6600" b="1" dirty="0" smtClean="0"/>
              <a:t>er </a:t>
            </a:r>
            <a:r>
              <a:rPr lang="pl-PL" sz="6600" b="1" dirty="0" err="1" smtClean="0"/>
              <a:t>Osterhase</a:t>
            </a:r>
            <a:endParaRPr lang="pl-PL" sz="6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Der </a:t>
            </a:r>
            <a:r>
              <a:rPr lang="pl-PL" b="1" dirty="0" err="1" smtClean="0"/>
              <a:t>Osterhase</a:t>
            </a:r>
            <a:r>
              <a:rPr lang="pl-PL" b="1" dirty="0" smtClean="0"/>
              <a:t> </a:t>
            </a:r>
            <a:r>
              <a:rPr lang="pl-PL" b="1" dirty="0" err="1" smtClean="0"/>
              <a:t>bringt</a:t>
            </a:r>
            <a:r>
              <a:rPr lang="pl-PL" b="1" dirty="0" smtClean="0"/>
              <a:t> </a:t>
            </a:r>
            <a:r>
              <a:rPr lang="pl-PL" b="1" dirty="0" err="1" smtClean="0"/>
              <a:t>die</a:t>
            </a:r>
            <a:r>
              <a:rPr lang="pl-PL" b="1" dirty="0" smtClean="0"/>
              <a:t> </a:t>
            </a:r>
            <a:r>
              <a:rPr lang="pl-PL" b="1" dirty="0" err="1" smtClean="0"/>
              <a:t>Ostereier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versteckt</a:t>
            </a:r>
            <a:r>
              <a:rPr lang="pl-PL" b="1" dirty="0" smtClean="0"/>
              <a:t> </a:t>
            </a:r>
            <a:r>
              <a:rPr lang="pl-PL" b="1" dirty="0" err="1" smtClean="0"/>
              <a:t>sie</a:t>
            </a:r>
            <a:r>
              <a:rPr lang="pl-PL" b="1" dirty="0" smtClean="0"/>
              <a:t> im </a:t>
            </a:r>
            <a:r>
              <a:rPr lang="pl-PL" b="1" dirty="0" err="1" smtClean="0"/>
              <a:t>Garten</a:t>
            </a:r>
            <a:r>
              <a:rPr lang="pl-PL" b="1" dirty="0" smtClean="0"/>
              <a:t> </a:t>
            </a:r>
            <a:r>
              <a:rPr lang="pl-PL" b="1" dirty="0" err="1" smtClean="0"/>
              <a:t>oder</a:t>
            </a:r>
            <a:r>
              <a:rPr lang="pl-PL" b="1" dirty="0" smtClean="0"/>
              <a:t> in der </a:t>
            </a:r>
            <a:r>
              <a:rPr lang="pl-PL" b="1" dirty="0" err="1"/>
              <a:t>W</a:t>
            </a:r>
            <a:r>
              <a:rPr lang="pl-PL" b="1" dirty="0" err="1" smtClean="0"/>
              <a:t>ohnung</a:t>
            </a:r>
            <a:r>
              <a:rPr lang="pl-PL" b="1" dirty="0" smtClean="0"/>
              <a:t>. Das </a:t>
            </a:r>
            <a:r>
              <a:rPr lang="pl-PL" b="1" dirty="0" err="1" smtClean="0"/>
              <a:t>Ostereiersuchen</a:t>
            </a:r>
            <a:r>
              <a:rPr lang="pl-PL" b="1" dirty="0" smtClean="0"/>
              <a:t> </a:t>
            </a:r>
            <a:r>
              <a:rPr lang="pl-PL" b="1" dirty="0" err="1" smtClean="0"/>
              <a:t>ist</a:t>
            </a:r>
            <a:r>
              <a:rPr lang="pl-PL" b="1" dirty="0" smtClean="0"/>
              <a:t> </a:t>
            </a:r>
            <a:r>
              <a:rPr lang="pl-PL" b="1" dirty="0" err="1" smtClean="0"/>
              <a:t>für</a:t>
            </a:r>
            <a:r>
              <a:rPr lang="pl-PL" b="1" dirty="0" smtClean="0"/>
              <a:t> </a:t>
            </a:r>
            <a:r>
              <a:rPr lang="pl-PL" b="1" dirty="0" err="1" smtClean="0"/>
              <a:t>die</a:t>
            </a:r>
            <a:r>
              <a:rPr lang="pl-PL" b="1" dirty="0" smtClean="0"/>
              <a:t> Kinder der </a:t>
            </a:r>
            <a:r>
              <a:rPr lang="pl-PL" b="1" dirty="0" err="1" smtClean="0"/>
              <a:t>schönste</a:t>
            </a:r>
            <a:r>
              <a:rPr lang="pl-PL" b="1" dirty="0" smtClean="0"/>
              <a:t> </a:t>
            </a:r>
            <a:r>
              <a:rPr lang="pl-PL" b="1" dirty="0" err="1" smtClean="0"/>
              <a:t>Brauch</a:t>
            </a:r>
            <a:r>
              <a:rPr lang="pl-PL" b="1" dirty="0" smtClean="0"/>
              <a:t> </a:t>
            </a:r>
            <a:r>
              <a:rPr lang="pl-PL" b="1" dirty="0" err="1" smtClean="0"/>
              <a:t>und</a:t>
            </a:r>
            <a:r>
              <a:rPr lang="pl-PL" b="1" dirty="0" smtClean="0"/>
              <a:t> </a:t>
            </a:r>
            <a:r>
              <a:rPr lang="pl-PL" b="1" dirty="0" err="1" smtClean="0"/>
              <a:t>die</a:t>
            </a:r>
            <a:r>
              <a:rPr lang="pl-PL" b="1" dirty="0" smtClean="0"/>
              <a:t> </a:t>
            </a:r>
            <a:r>
              <a:rPr lang="pl-PL" b="1" dirty="0" err="1" smtClean="0"/>
              <a:t>größte</a:t>
            </a:r>
            <a:r>
              <a:rPr lang="pl-PL" b="1" dirty="0" smtClean="0"/>
              <a:t> </a:t>
            </a:r>
            <a:r>
              <a:rPr lang="pl-PL" b="1" dirty="0" err="1" smtClean="0"/>
              <a:t>Freude</a:t>
            </a:r>
            <a:r>
              <a:rPr lang="pl-PL" b="1" dirty="0" smtClean="0"/>
              <a:t>.</a:t>
            </a:r>
            <a:endParaRPr lang="pl-PL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2699792" cy="28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5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err="1"/>
              <a:t>d</a:t>
            </a:r>
            <a:r>
              <a:rPr lang="pl-PL" sz="6600" b="1" dirty="0" err="1" smtClean="0"/>
              <a:t>as</a:t>
            </a:r>
            <a:r>
              <a:rPr lang="pl-PL" sz="6600" b="1" dirty="0" smtClean="0"/>
              <a:t> </a:t>
            </a:r>
            <a:r>
              <a:rPr lang="pl-PL" sz="6600" b="1" dirty="0" err="1" smtClean="0"/>
              <a:t>Osterlamm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Ein</a:t>
            </a:r>
            <a:r>
              <a:rPr lang="pl-PL" dirty="0" smtClean="0"/>
              <a:t> „</a:t>
            </a:r>
            <a:r>
              <a:rPr lang="pl-PL" dirty="0" err="1" smtClean="0"/>
              <a:t>Osterlamm</a:t>
            </a:r>
            <a:r>
              <a:rPr lang="pl-PL" dirty="0" smtClean="0"/>
              <a:t>”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ein</a:t>
            </a:r>
            <a:r>
              <a:rPr lang="pl-PL" dirty="0" smtClean="0"/>
              <a:t> Kuchen, </a:t>
            </a:r>
            <a:r>
              <a:rPr lang="pl-PL" dirty="0" err="1" smtClean="0"/>
              <a:t>ein</a:t>
            </a:r>
            <a:r>
              <a:rPr lang="pl-PL" dirty="0" smtClean="0"/>
              <a:t> </a:t>
            </a:r>
            <a:r>
              <a:rPr lang="pl-PL" dirty="0" err="1" smtClean="0"/>
              <a:t>süßes</a:t>
            </a:r>
            <a:r>
              <a:rPr lang="pl-PL" dirty="0" smtClean="0"/>
              <a:t> </a:t>
            </a:r>
            <a:r>
              <a:rPr lang="pl-PL" dirty="0" err="1" smtClean="0"/>
              <a:t>Gebäck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02" y="2708920"/>
            <a:ext cx="4743400" cy="36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353</Words>
  <Application>Microsoft Office PowerPoint</Application>
  <PresentationFormat>Pokaz na ekranie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(das) Ostern</vt:lpstr>
      <vt:lpstr>(das) Ostern</vt:lpstr>
      <vt:lpstr>der Karfreitag</vt:lpstr>
      <vt:lpstr>der Karsamstag</vt:lpstr>
      <vt:lpstr>der Ostersonntag</vt:lpstr>
      <vt:lpstr>die Ostersymbole</vt:lpstr>
      <vt:lpstr>das Osterei</vt:lpstr>
      <vt:lpstr>der Osterhase</vt:lpstr>
      <vt:lpstr>das Osterlamm</vt:lpstr>
      <vt:lpstr>Osterbräuche</vt:lpstr>
      <vt:lpstr>das Eierverstecken</vt:lpstr>
      <vt:lpstr> Osterbäume</vt:lpstr>
      <vt:lpstr>Ostermärkte</vt:lpstr>
      <vt:lpstr>der Gründonnerstag</vt:lpstr>
      <vt:lpstr>das Osterfrühstück</vt:lpstr>
      <vt:lpstr>die Glückwünsche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Ostern</dc:title>
  <dc:creator>Lap-Lenart</dc:creator>
  <cp:lastModifiedBy>user</cp:lastModifiedBy>
  <cp:revision>27</cp:revision>
  <dcterms:created xsi:type="dcterms:W3CDTF">2017-03-18T10:03:45Z</dcterms:created>
  <dcterms:modified xsi:type="dcterms:W3CDTF">2017-04-18T15:48:35Z</dcterms:modified>
</cp:coreProperties>
</file>