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59" r:id="rId6"/>
    <p:sldId id="265" r:id="rId7"/>
    <p:sldId id="261" r:id="rId8"/>
    <p:sldId id="262" r:id="rId9"/>
    <p:sldId id="267" r:id="rId10"/>
    <p:sldId id="275" r:id="rId11"/>
    <p:sldId id="270" r:id="rId12"/>
    <p:sldId id="266" r:id="rId13"/>
    <p:sldId id="268" r:id="rId14"/>
    <p:sldId id="272" r:id="rId15"/>
    <p:sldId id="27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3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17FA3B-C404-4317-B0BC-953931111309}" type="datetimeFigureOut">
              <a:rPr lang="pl-PL" smtClean="0"/>
              <a:pPr/>
              <a:t>2017-04-12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pl/url?sa=i&amp;rct=j&amp;q=&amp;esrc=s&amp;source=images&amp;cd=&amp;cad=rja&amp;uact=8&amp;ved=0ahUKEwissIe1joHTAhWnQpoKHbdzCXgQjRwIBw&amp;url=http://joemonster.org/art/27471&amp;bvm=bv.151325232,bs.1,d.bGs&amp;psig=AFQjCNGIeJX-Eznu2Nj63Vq3im0lBd7Z6Q&amp;ust=149106228021428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pl/url?sa=i&amp;rct=j&amp;q=&amp;esrc=s&amp;source=images&amp;cd=&amp;cad=rja&amp;uact=8&amp;ved=0ahUKEwjw9uS3u4vTAhVLDZoKHbwLATMQjRwIBw&amp;url=http://gsr-digital.de/unterrichtsbeispiele/&amp;psig=AFQjCNFvFGKcRUhAuiDn0n0qwmGHBhIQpA&amp;ust=149141802578140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Ostern</a:t>
            </a:r>
            <a:r>
              <a:rPr lang="pl-PL" dirty="0"/>
              <a:t> in </a:t>
            </a:r>
            <a:r>
              <a:rPr lang="pl-PL" dirty="0" err="1"/>
              <a:t>Deutschland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Agnieszka Bergel </a:t>
            </a:r>
          </a:p>
          <a:p>
            <a:r>
              <a:rPr lang="pl-PL" dirty="0"/>
              <a:t>i</a:t>
            </a:r>
            <a:endParaRPr lang="pl-PL" dirty="0" smtClean="0"/>
          </a:p>
          <a:p>
            <a:r>
              <a:rPr lang="pl-PL" dirty="0" smtClean="0"/>
              <a:t>Zuzanna Szymoniak</a:t>
            </a:r>
            <a:endParaRPr lang="pl-P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37" y="4797152"/>
            <a:ext cx="2684684" cy="18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9457"/>
            <a:ext cx="2808312" cy="191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97605" cy="198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717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dobny obra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168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1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neue</a:t>
            </a:r>
            <a:r>
              <a:rPr lang="pl-PL" dirty="0"/>
              <a:t> </a:t>
            </a:r>
            <a:r>
              <a:rPr lang="pl-PL" dirty="0" err="1"/>
              <a:t>Wörter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der </a:t>
            </a:r>
            <a:r>
              <a:rPr lang="pl-PL" dirty="0" err="1" smtClean="0"/>
              <a:t>Brauch</a:t>
            </a:r>
            <a:r>
              <a:rPr lang="pl-PL" dirty="0" smtClean="0"/>
              <a:t>- </a:t>
            </a:r>
            <a:r>
              <a:rPr lang="pl-PL" dirty="0"/>
              <a:t>zwyczaj</a:t>
            </a:r>
          </a:p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Menschen</a:t>
            </a:r>
            <a:r>
              <a:rPr lang="pl-PL" dirty="0" smtClean="0"/>
              <a:t>- ludzie</a:t>
            </a:r>
          </a:p>
          <a:p>
            <a:r>
              <a:rPr lang="pl-PL" dirty="0" err="1" smtClean="0"/>
              <a:t>dauern</a:t>
            </a:r>
            <a:r>
              <a:rPr lang="pl-PL" dirty="0" smtClean="0"/>
              <a:t>- trwać</a:t>
            </a:r>
            <a:endParaRPr lang="pl-PL" dirty="0"/>
          </a:p>
          <a:p>
            <a:r>
              <a:rPr lang="pl-PL" dirty="0" err="1" smtClean="0"/>
              <a:t>bauen</a:t>
            </a:r>
            <a:r>
              <a:rPr lang="pl-PL" dirty="0" smtClean="0"/>
              <a:t>- budować</a:t>
            </a:r>
            <a:endParaRPr lang="pl-PL" dirty="0"/>
          </a:p>
          <a:p>
            <a:r>
              <a:rPr lang="pl-PL" dirty="0" smtClean="0"/>
              <a:t>der Berg- </a:t>
            </a:r>
            <a:r>
              <a:rPr lang="pl-PL" dirty="0"/>
              <a:t>góra</a:t>
            </a:r>
          </a:p>
          <a:p>
            <a:r>
              <a:rPr lang="pl-PL" dirty="0" err="1" smtClean="0"/>
              <a:t>zwischen</a:t>
            </a:r>
            <a:r>
              <a:rPr lang="pl-PL" dirty="0" smtClean="0"/>
              <a:t>- </a:t>
            </a:r>
            <a:r>
              <a:rPr lang="pl-PL" dirty="0"/>
              <a:t>między</a:t>
            </a:r>
          </a:p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Speichen</a:t>
            </a:r>
            <a:r>
              <a:rPr lang="pl-PL" dirty="0" smtClean="0"/>
              <a:t>- </a:t>
            </a:r>
            <a:r>
              <a:rPr lang="pl-PL" dirty="0"/>
              <a:t>szprychy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Räder</a:t>
            </a:r>
            <a:r>
              <a:rPr lang="pl-PL" dirty="0" smtClean="0"/>
              <a:t>- koła</a:t>
            </a:r>
          </a:p>
          <a:p>
            <a:r>
              <a:rPr lang="pl-PL" dirty="0" smtClean="0"/>
              <a:t>der </a:t>
            </a:r>
            <a:r>
              <a:rPr lang="pl-PL" dirty="0" err="1" smtClean="0"/>
              <a:t>Stroh</a:t>
            </a:r>
            <a:r>
              <a:rPr lang="pl-PL" dirty="0" smtClean="0"/>
              <a:t>- słoma</a:t>
            </a:r>
          </a:p>
          <a:p>
            <a:r>
              <a:rPr lang="pl-PL" dirty="0" err="1" smtClean="0"/>
              <a:t>anzünden</a:t>
            </a:r>
            <a:r>
              <a:rPr lang="pl-PL" dirty="0" smtClean="0"/>
              <a:t>- zapalać</a:t>
            </a:r>
          </a:p>
          <a:p>
            <a:r>
              <a:rPr lang="pl-PL" dirty="0" err="1" smtClean="0"/>
              <a:t>hinunter</a:t>
            </a:r>
            <a:r>
              <a:rPr lang="pl-PL" dirty="0" smtClean="0"/>
              <a:t>- w dół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3561407" cy="19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999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Norddeutschland</a:t>
            </a:r>
            <a:r>
              <a:rPr lang="pl-PL" dirty="0" smtClean="0"/>
              <a:t> </a:t>
            </a:r>
            <a:r>
              <a:rPr lang="pl-PL" dirty="0" err="1" smtClean="0"/>
              <a:t>gibt</a:t>
            </a:r>
            <a:r>
              <a:rPr lang="pl-PL" dirty="0" smtClean="0"/>
              <a:t> es in der Stadt </a:t>
            </a:r>
            <a:r>
              <a:rPr lang="pl-PL" dirty="0" err="1" smtClean="0"/>
              <a:t>Ludge</a:t>
            </a:r>
            <a:r>
              <a:rPr lang="pl-PL" dirty="0" smtClean="0"/>
              <a:t> </a:t>
            </a:r>
            <a:r>
              <a:rPr lang="pl-PL" dirty="0" err="1" smtClean="0"/>
              <a:t>einen</a:t>
            </a:r>
            <a:r>
              <a:rPr lang="pl-PL" dirty="0"/>
              <a:t> </a:t>
            </a:r>
            <a:r>
              <a:rPr lang="pl-PL" dirty="0" err="1" smtClean="0"/>
              <a:t>schönen</a:t>
            </a:r>
            <a:r>
              <a:rPr lang="pl-PL" dirty="0" smtClean="0"/>
              <a:t> </a:t>
            </a:r>
            <a:r>
              <a:rPr lang="pl-PL" dirty="0" err="1" smtClean="0"/>
              <a:t>Brauch.Er</a:t>
            </a:r>
            <a:r>
              <a:rPr lang="pl-PL" dirty="0"/>
              <a:t> </a:t>
            </a:r>
            <a:r>
              <a:rPr lang="pl-PL" dirty="0" err="1" smtClean="0"/>
              <a:t>heißt</a:t>
            </a:r>
            <a:r>
              <a:rPr lang="pl-PL" dirty="0" smtClean="0"/>
              <a:t> </a:t>
            </a:r>
            <a:r>
              <a:rPr lang="pl-PL" dirty="0" err="1" smtClean="0"/>
              <a:t>Osterräderlauf</a:t>
            </a:r>
            <a:r>
              <a:rPr lang="pl-PL" dirty="0" smtClean="0"/>
              <a:t>. Am </a:t>
            </a:r>
            <a:r>
              <a:rPr lang="pl-PL" dirty="0" err="1" smtClean="0"/>
              <a:t>Ostersonntag</a:t>
            </a:r>
            <a:r>
              <a:rPr lang="pl-PL" dirty="0" smtClean="0"/>
              <a:t> </a:t>
            </a:r>
            <a:r>
              <a:rPr lang="pl-PL" dirty="0" err="1" smtClean="0"/>
              <a:t>baut</a:t>
            </a:r>
            <a:r>
              <a:rPr lang="pl-PL" dirty="0" smtClean="0"/>
              <a:t> </a:t>
            </a:r>
            <a:r>
              <a:rPr lang="pl-PL" dirty="0" err="1" smtClean="0"/>
              <a:t>man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dem </a:t>
            </a:r>
            <a:r>
              <a:rPr lang="pl-PL" dirty="0" err="1" smtClean="0"/>
              <a:t>Osterberg</a:t>
            </a:r>
            <a:r>
              <a:rPr lang="pl-PL" dirty="0" smtClean="0"/>
              <a:t> </a:t>
            </a:r>
            <a:r>
              <a:rPr lang="pl-PL" dirty="0" err="1" smtClean="0"/>
              <a:t>sechs</a:t>
            </a:r>
            <a:r>
              <a:rPr lang="pl-PL" dirty="0"/>
              <a:t> </a:t>
            </a:r>
            <a:r>
              <a:rPr lang="pl-PL" dirty="0" err="1" smtClean="0"/>
              <a:t>große</a:t>
            </a:r>
            <a:r>
              <a:rPr lang="pl-PL" dirty="0" smtClean="0"/>
              <a:t> </a:t>
            </a:r>
            <a:r>
              <a:rPr lang="pl-PL" dirty="0" err="1" smtClean="0"/>
              <a:t>Räder</a:t>
            </a:r>
            <a:r>
              <a:rPr lang="pl-PL" dirty="0" smtClean="0"/>
              <a:t> wie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Menschen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4170040" cy="260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389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Osteräderlauf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Dann</a:t>
            </a:r>
            <a:r>
              <a:rPr lang="pl-PL" dirty="0" smtClean="0"/>
              <a:t> </a:t>
            </a:r>
            <a:r>
              <a:rPr lang="pl-PL" dirty="0" err="1" smtClean="0"/>
              <a:t>steckt</a:t>
            </a:r>
            <a:r>
              <a:rPr lang="pl-PL" dirty="0" smtClean="0"/>
              <a:t> </a:t>
            </a:r>
            <a:r>
              <a:rPr lang="pl-PL" dirty="0" err="1" smtClean="0"/>
              <a:t>man</a:t>
            </a:r>
            <a:r>
              <a:rPr lang="pl-PL" dirty="0" smtClean="0"/>
              <a:t> </a:t>
            </a:r>
            <a:r>
              <a:rPr lang="pl-PL" dirty="0" err="1" smtClean="0"/>
              <a:t>zwischen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Speichen</a:t>
            </a:r>
            <a:r>
              <a:rPr lang="pl-PL" dirty="0"/>
              <a:t> der </a:t>
            </a:r>
            <a:r>
              <a:rPr lang="pl-PL" dirty="0" err="1" smtClean="0"/>
              <a:t>Räder</a:t>
            </a:r>
            <a:r>
              <a:rPr lang="pl-PL" dirty="0" smtClean="0"/>
              <a:t> </a:t>
            </a:r>
            <a:r>
              <a:rPr lang="pl-PL" dirty="0" err="1" smtClean="0"/>
              <a:t>viel</a:t>
            </a:r>
            <a:r>
              <a:rPr lang="pl-PL" dirty="0" smtClean="0"/>
              <a:t> </a:t>
            </a:r>
            <a:r>
              <a:rPr lang="pl-PL" dirty="0" err="1" smtClean="0"/>
              <a:t>Stroh</a:t>
            </a:r>
            <a:r>
              <a:rPr lang="pl-PL" dirty="0" smtClean="0"/>
              <a:t>. </a:t>
            </a:r>
            <a:r>
              <a:rPr lang="pl-PL" dirty="0" err="1" smtClean="0"/>
              <a:t>Diese</a:t>
            </a:r>
            <a:r>
              <a:rPr lang="pl-PL" dirty="0" smtClean="0"/>
              <a:t> </a:t>
            </a:r>
            <a:r>
              <a:rPr lang="pl-PL" dirty="0" err="1" smtClean="0"/>
              <a:t>Arbeit</a:t>
            </a:r>
            <a:r>
              <a:rPr lang="pl-PL" dirty="0" smtClean="0"/>
              <a:t> </a:t>
            </a:r>
            <a:r>
              <a:rPr lang="pl-PL" dirty="0" err="1" smtClean="0"/>
              <a:t>dauert</a:t>
            </a:r>
            <a:r>
              <a:rPr lang="pl-PL" dirty="0" smtClean="0"/>
              <a:t> bis </a:t>
            </a:r>
            <a:r>
              <a:rPr lang="pl-PL" dirty="0" err="1" smtClean="0"/>
              <a:t>zum</a:t>
            </a:r>
            <a:r>
              <a:rPr lang="pl-PL" dirty="0" smtClean="0"/>
              <a:t> </a:t>
            </a:r>
            <a:r>
              <a:rPr lang="pl-PL" dirty="0" err="1" smtClean="0"/>
              <a:t>Abend</a:t>
            </a:r>
            <a:r>
              <a:rPr lang="pl-PL" dirty="0" smtClean="0"/>
              <a:t>. </a:t>
            </a:r>
            <a:r>
              <a:rPr lang="pl-PL" dirty="0" err="1" smtClean="0"/>
              <a:t>Dann</a:t>
            </a:r>
            <a:r>
              <a:rPr lang="pl-PL" dirty="0"/>
              <a:t> </a:t>
            </a:r>
            <a:r>
              <a:rPr lang="pl-PL" dirty="0" err="1" smtClean="0"/>
              <a:t>zündet</a:t>
            </a:r>
            <a:r>
              <a:rPr lang="pl-PL" dirty="0" smtClean="0"/>
              <a:t> </a:t>
            </a:r>
            <a:r>
              <a:rPr lang="pl-PL" dirty="0" err="1" smtClean="0"/>
              <a:t>man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/>
              <a:t> </a:t>
            </a:r>
            <a:r>
              <a:rPr lang="pl-PL" dirty="0" err="1" smtClean="0"/>
              <a:t>Räder</a:t>
            </a:r>
            <a:r>
              <a:rPr lang="pl-PL" dirty="0" smtClean="0"/>
              <a:t> an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rollt</a:t>
            </a:r>
            <a:r>
              <a:rPr lang="pl-PL" dirty="0" smtClean="0"/>
              <a:t> sie den </a:t>
            </a:r>
            <a:r>
              <a:rPr lang="pl-PL" dirty="0" err="1" smtClean="0"/>
              <a:t>Ostterberg</a:t>
            </a:r>
            <a:r>
              <a:rPr lang="pl-PL" dirty="0" smtClean="0"/>
              <a:t> </a:t>
            </a:r>
            <a:r>
              <a:rPr lang="pl-PL" dirty="0" err="1" smtClean="0"/>
              <a:t>hinunter</a:t>
            </a:r>
            <a:r>
              <a:rPr lang="pl-PL" dirty="0" smtClean="0"/>
              <a:t>. </a:t>
            </a:r>
            <a:r>
              <a:rPr lang="pl-PL" dirty="0" err="1" smtClean="0"/>
              <a:t>Dieser</a:t>
            </a:r>
            <a:r>
              <a:rPr lang="pl-PL" dirty="0" smtClean="0"/>
              <a:t> </a:t>
            </a:r>
            <a:r>
              <a:rPr lang="pl-PL" dirty="0" err="1" smtClean="0"/>
              <a:t>Brauch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/>
              <a:t> </a:t>
            </a:r>
            <a:r>
              <a:rPr lang="pl-PL" dirty="0" err="1" smtClean="0"/>
              <a:t>über</a:t>
            </a:r>
            <a:r>
              <a:rPr lang="pl-PL" dirty="0" smtClean="0"/>
              <a:t> 2000 </a:t>
            </a:r>
            <a:r>
              <a:rPr lang="pl-PL" dirty="0" err="1" smtClean="0"/>
              <a:t>Jahre</a:t>
            </a:r>
            <a:r>
              <a:rPr lang="pl-PL" dirty="0" smtClean="0"/>
              <a:t> alt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232248" cy="269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77072"/>
            <a:ext cx="3145532" cy="20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863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3526"/>
            <a:ext cx="7632848" cy="433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923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obny obra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689" y="980728"/>
            <a:ext cx="6621413" cy="51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053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Wörter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Ostern</a:t>
            </a:r>
            <a:r>
              <a:rPr lang="pl-PL" dirty="0" smtClean="0"/>
              <a:t> – Wielkanoc</a:t>
            </a:r>
          </a:p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Osterei</a:t>
            </a:r>
            <a:r>
              <a:rPr lang="pl-PL" dirty="0" smtClean="0"/>
              <a:t> – Wielkanocne jajko</a:t>
            </a:r>
          </a:p>
          <a:p>
            <a:r>
              <a:rPr lang="pl-PL" dirty="0" smtClean="0"/>
              <a:t>der </a:t>
            </a:r>
            <a:r>
              <a:rPr lang="pl-PL" dirty="0" err="1" smtClean="0"/>
              <a:t>Osterhase</a:t>
            </a:r>
            <a:r>
              <a:rPr lang="pl-PL" dirty="0" smtClean="0"/>
              <a:t> </a:t>
            </a:r>
            <a:r>
              <a:rPr lang="pl-PL" smtClean="0"/>
              <a:t>– </a:t>
            </a:r>
            <a:r>
              <a:rPr lang="pl-PL" smtClean="0"/>
              <a:t>zając </a:t>
            </a:r>
            <a:r>
              <a:rPr lang="pl-PL" dirty="0" smtClean="0"/>
              <a:t>wielkanocny</a:t>
            </a:r>
          </a:p>
          <a:p>
            <a:r>
              <a:rPr lang="pl-PL" dirty="0" smtClean="0"/>
              <a:t>der </a:t>
            </a:r>
            <a:r>
              <a:rPr lang="pl-PL" dirty="0" err="1" smtClean="0"/>
              <a:t>Garten</a:t>
            </a:r>
            <a:r>
              <a:rPr lang="pl-PL" dirty="0" smtClean="0"/>
              <a:t>- ogród</a:t>
            </a:r>
          </a:p>
          <a:p>
            <a:r>
              <a:rPr lang="pl-PL" dirty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Wohnung</a:t>
            </a:r>
            <a:r>
              <a:rPr lang="pl-PL" dirty="0" smtClean="0"/>
              <a:t> - mieszkanie</a:t>
            </a:r>
          </a:p>
          <a:p>
            <a:endParaRPr lang="pl-PL" dirty="0" err="1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verstecken</a:t>
            </a:r>
            <a:r>
              <a:rPr lang="pl-PL" dirty="0" smtClean="0"/>
              <a:t>- ukrywać, chować  </a:t>
            </a:r>
          </a:p>
          <a:p>
            <a:endParaRPr lang="pl-PL" dirty="0" smtClean="0"/>
          </a:p>
          <a:p>
            <a:endParaRPr lang="pl-PL" dirty="0" smtClean="0"/>
          </a:p>
          <a:p>
            <a:pPr indent="0">
              <a:buNone/>
            </a:pPr>
            <a:endParaRPr lang="pl-PL" dirty="0" smtClean="0"/>
          </a:p>
          <a:p>
            <a:pPr indent="0">
              <a:buNone/>
            </a:pPr>
            <a:r>
              <a:rPr lang="pl-PL" dirty="0"/>
              <a:t> </a:t>
            </a:r>
            <a:r>
              <a:rPr lang="pl-PL" dirty="0" smtClean="0"/>
              <a:t>      </a:t>
            </a:r>
            <a:endParaRPr lang="pl-PL" dirty="0"/>
          </a:p>
        </p:txBody>
      </p:sp>
      <p:sp>
        <p:nvSpPr>
          <p:cNvPr id="6" name="Łuk 5"/>
          <p:cNvSpPr/>
          <p:nvPr/>
        </p:nvSpPr>
        <p:spPr>
          <a:xfrm>
            <a:off x="5076056" y="3429000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2448272" cy="326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216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Ostersymbole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/>
              <a:t>O</a:t>
            </a:r>
            <a:r>
              <a:rPr lang="pl-PL" dirty="0" err="1" smtClean="0"/>
              <a:t>stersymbole</a:t>
            </a:r>
            <a:r>
              <a:rPr lang="pl-PL" dirty="0" smtClean="0"/>
              <a:t> </a:t>
            </a:r>
            <a:r>
              <a:rPr lang="pl-PL" dirty="0" err="1" smtClean="0"/>
              <a:t>sind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Osterei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der </a:t>
            </a:r>
            <a:r>
              <a:rPr lang="pl-PL" dirty="0" err="1" smtClean="0"/>
              <a:t>Osterhase</a:t>
            </a:r>
            <a:r>
              <a:rPr lang="pl-PL" dirty="0" smtClean="0"/>
              <a:t>.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Osterei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bunt. Es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oft</a:t>
            </a:r>
            <a:r>
              <a:rPr lang="pl-PL" dirty="0" smtClean="0"/>
              <a:t> </a:t>
            </a:r>
            <a:r>
              <a:rPr lang="pl-PL" dirty="0" err="1" smtClean="0"/>
              <a:t>aus</a:t>
            </a:r>
            <a:r>
              <a:rPr lang="pl-PL" dirty="0" smtClean="0"/>
              <a:t> </a:t>
            </a:r>
            <a:r>
              <a:rPr lang="pl-PL" dirty="0" err="1" smtClean="0"/>
              <a:t>Schokolade</a:t>
            </a:r>
            <a:r>
              <a:rPr lang="pl-PL" dirty="0" smtClean="0"/>
              <a:t>.</a:t>
            </a:r>
          </a:p>
          <a:p>
            <a:r>
              <a:rPr lang="pl-PL" dirty="0" smtClean="0"/>
              <a:t>Der </a:t>
            </a:r>
            <a:r>
              <a:rPr lang="pl-PL" dirty="0" err="1" smtClean="0"/>
              <a:t>Osterhase</a:t>
            </a:r>
            <a:r>
              <a:rPr lang="pl-PL" dirty="0" smtClean="0"/>
              <a:t> </a:t>
            </a:r>
            <a:r>
              <a:rPr lang="pl-PL" dirty="0" err="1" smtClean="0"/>
              <a:t>kommt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bringt</a:t>
            </a:r>
            <a:endParaRPr lang="pl-PL" dirty="0" smtClean="0"/>
          </a:p>
          <a:p>
            <a:pPr indent="0">
              <a:buNone/>
            </a:pPr>
            <a:r>
              <a:rPr lang="pl-PL" dirty="0" err="1"/>
              <a:t>v</a:t>
            </a:r>
            <a:r>
              <a:rPr lang="pl-PL" dirty="0" err="1" smtClean="0"/>
              <a:t>iele</a:t>
            </a:r>
            <a:r>
              <a:rPr lang="pl-PL" dirty="0" smtClean="0"/>
              <a:t> </a:t>
            </a:r>
            <a:r>
              <a:rPr lang="pl-PL" dirty="0" err="1" smtClean="0"/>
              <a:t>Ostereier</a:t>
            </a:r>
            <a:r>
              <a:rPr lang="pl-PL" dirty="0" smtClean="0"/>
              <a:t> mit. Er </a:t>
            </a:r>
            <a:r>
              <a:rPr lang="pl-PL" dirty="0" err="1" smtClean="0"/>
              <a:t>versteckt</a:t>
            </a:r>
            <a:r>
              <a:rPr lang="pl-PL" dirty="0" smtClean="0"/>
              <a:t> </a:t>
            </a:r>
            <a:r>
              <a:rPr lang="pl-PL" dirty="0" err="1" smtClean="0"/>
              <a:t>sie</a:t>
            </a:r>
            <a:r>
              <a:rPr lang="pl-PL" dirty="0" smtClean="0"/>
              <a:t> im </a:t>
            </a:r>
          </a:p>
          <a:p>
            <a:pPr indent="0">
              <a:buNone/>
            </a:pPr>
            <a:r>
              <a:rPr lang="pl-PL" dirty="0" err="1" smtClean="0"/>
              <a:t>Garten</a:t>
            </a:r>
            <a:r>
              <a:rPr lang="pl-PL" dirty="0" smtClean="0"/>
              <a:t> </a:t>
            </a:r>
            <a:r>
              <a:rPr lang="pl-PL" dirty="0" err="1" smtClean="0"/>
              <a:t>oder</a:t>
            </a:r>
            <a:r>
              <a:rPr lang="pl-PL" dirty="0" smtClean="0"/>
              <a:t> in der </a:t>
            </a:r>
            <a:r>
              <a:rPr lang="pl-PL" dirty="0" err="1" smtClean="0"/>
              <a:t>Wohnung</a:t>
            </a:r>
            <a:r>
              <a:rPr lang="pl-PL" dirty="0" smtClean="0"/>
              <a:t>.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65104"/>
            <a:ext cx="3109882" cy="20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193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Wörter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d</a:t>
            </a:r>
            <a:r>
              <a:rPr lang="pl-PL" dirty="0" err="1" smtClean="0"/>
              <a:t>as</a:t>
            </a:r>
            <a:r>
              <a:rPr lang="pl-PL" dirty="0" smtClean="0"/>
              <a:t> </a:t>
            </a:r>
            <a:r>
              <a:rPr lang="pl-PL" dirty="0" err="1" smtClean="0"/>
              <a:t>Eierverstecken</a:t>
            </a:r>
            <a:r>
              <a:rPr lang="pl-PL" dirty="0" smtClean="0"/>
              <a:t> – ukrywanie jajek</a:t>
            </a:r>
          </a:p>
          <a:p>
            <a:r>
              <a:rPr lang="pl-PL" dirty="0"/>
              <a:t>  </a:t>
            </a:r>
            <a:r>
              <a:rPr lang="pl-PL" dirty="0" err="1" smtClean="0"/>
              <a:t>tragen</a:t>
            </a:r>
            <a:r>
              <a:rPr lang="pl-PL" dirty="0" smtClean="0"/>
              <a:t>– nosić /Er </a:t>
            </a:r>
            <a:r>
              <a:rPr lang="pl-PL" dirty="0" err="1" smtClean="0"/>
              <a:t>trägt</a:t>
            </a:r>
            <a:r>
              <a:rPr lang="pl-PL" dirty="0" smtClean="0"/>
              <a:t>- on nosi</a:t>
            </a:r>
          </a:p>
          <a:p>
            <a:r>
              <a:rPr lang="pl-PL" dirty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Eier</a:t>
            </a:r>
            <a:r>
              <a:rPr lang="pl-PL" dirty="0" smtClean="0"/>
              <a:t>- jajka</a:t>
            </a:r>
          </a:p>
          <a:p>
            <a:r>
              <a:rPr lang="pl-PL" dirty="0" smtClean="0"/>
              <a:t>der Korb- koszyk</a:t>
            </a:r>
          </a:p>
          <a:p>
            <a:r>
              <a:rPr lang="pl-PL" dirty="0"/>
              <a:t> </a:t>
            </a:r>
            <a:r>
              <a:rPr lang="pl-PL" dirty="0" smtClean="0"/>
              <a:t>der </a:t>
            </a:r>
            <a:r>
              <a:rPr lang="pl-PL" dirty="0" err="1" smtClean="0"/>
              <a:t>Rücken</a:t>
            </a:r>
            <a:r>
              <a:rPr lang="pl-PL" dirty="0" smtClean="0"/>
              <a:t>- plecy</a:t>
            </a:r>
          </a:p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Frühstück</a:t>
            </a:r>
            <a:r>
              <a:rPr lang="pl-PL" dirty="0" smtClean="0"/>
              <a:t>- śniadanie</a:t>
            </a:r>
          </a:p>
          <a:p>
            <a:r>
              <a:rPr lang="pl-PL" dirty="0"/>
              <a:t> </a:t>
            </a:r>
            <a:r>
              <a:rPr lang="pl-PL" dirty="0" smtClean="0"/>
              <a:t>der </a:t>
            </a:r>
            <a:r>
              <a:rPr lang="pl-PL" dirty="0" err="1" smtClean="0"/>
              <a:t>Brauch</a:t>
            </a:r>
            <a:r>
              <a:rPr lang="pl-PL" dirty="0" smtClean="0"/>
              <a:t>- tradycja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64639"/>
            <a:ext cx="3240360" cy="260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070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Osterbräuche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Deutschland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b="1" dirty="0" smtClean="0"/>
              <a:t>Das </a:t>
            </a:r>
            <a:r>
              <a:rPr lang="pl-PL" sz="1600" b="1" dirty="0" err="1" smtClean="0"/>
              <a:t>Eierverstcken</a:t>
            </a:r>
            <a:r>
              <a:rPr lang="pl-PL" sz="1600" b="1" dirty="0" smtClean="0"/>
              <a:t> -  </a:t>
            </a:r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pl-PL" sz="1600" dirty="0" err="1" smtClean="0"/>
              <a:t>Eltern</a:t>
            </a:r>
            <a:r>
              <a:rPr lang="pl-PL" sz="1600" dirty="0" smtClean="0"/>
              <a:t> </a:t>
            </a:r>
            <a:r>
              <a:rPr lang="pl-PL" sz="1600" dirty="0" err="1" smtClean="0"/>
              <a:t>erzählen</a:t>
            </a:r>
            <a:r>
              <a:rPr lang="pl-PL" sz="1600" dirty="0" smtClean="0"/>
              <a:t>  den </a:t>
            </a:r>
            <a:r>
              <a:rPr lang="pl-PL" sz="1600" dirty="0" err="1" smtClean="0"/>
              <a:t>Kindern</a:t>
            </a:r>
            <a:r>
              <a:rPr lang="pl-PL" sz="1600" dirty="0" smtClean="0"/>
              <a:t> </a:t>
            </a:r>
            <a:r>
              <a:rPr lang="pl-PL" sz="1600" dirty="0" err="1" smtClean="0"/>
              <a:t>über</a:t>
            </a:r>
            <a:r>
              <a:rPr lang="pl-PL" sz="1600" dirty="0" smtClean="0"/>
              <a:t>  </a:t>
            </a:r>
            <a:r>
              <a:rPr lang="pl-PL" sz="1600" dirty="0" err="1" smtClean="0"/>
              <a:t>viele</a:t>
            </a:r>
            <a:r>
              <a:rPr lang="pl-PL" sz="1600" dirty="0" smtClean="0"/>
              <a:t> </a:t>
            </a:r>
            <a:r>
              <a:rPr lang="pl-PL" sz="1600" dirty="0" err="1" smtClean="0"/>
              <a:t>Geschichten</a:t>
            </a:r>
            <a:r>
              <a:rPr lang="pl-PL" sz="1600" dirty="0" smtClean="0"/>
              <a:t> von dem </a:t>
            </a:r>
            <a:r>
              <a:rPr lang="pl-PL" sz="1600" dirty="0" err="1" smtClean="0"/>
              <a:t>Osterhasen</a:t>
            </a:r>
            <a:r>
              <a:rPr lang="pl-PL" sz="1600" dirty="0" smtClean="0"/>
              <a:t> . Er </a:t>
            </a:r>
            <a:r>
              <a:rPr lang="pl-PL" sz="1600" dirty="0" err="1" smtClean="0"/>
              <a:t>trägt</a:t>
            </a:r>
            <a:r>
              <a:rPr lang="pl-PL" sz="1600" dirty="0" smtClean="0"/>
              <a:t> </a:t>
            </a:r>
            <a:r>
              <a:rPr lang="pl-PL" sz="1600" dirty="0" err="1" smtClean="0"/>
              <a:t>Eier</a:t>
            </a:r>
            <a:r>
              <a:rPr lang="pl-PL" sz="1600" dirty="0" smtClean="0"/>
              <a:t> in </a:t>
            </a:r>
            <a:r>
              <a:rPr lang="pl-PL" sz="1600" dirty="0" err="1" smtClean="0"/>
              <a:t>einem</a:t>
            </a:r>
            <a:r>
              <a:rPr lang="pl-PL" sz="1600" dirty="0" smtClean="0"/>
              <a:t> Korb </a:t>
            </a:r>
            <a:r>
              <a:rPr lang="pl-PL" sz="1600" dirty="0" err="1" smtClean="0"/>
              <a:t>auf</a:t>
            </a:r>
            <a:r>
              <a:rPr lang="pl-PL" sz="1600" dirty="0" smtClean="0"/>
              <a:t> dem </a:t>
            </a:r>
            <a:r>
              <a:rPr lang="pl-PL" sz="1600" dirty="0" err="1" smtClean="0"/>
              <a:t>Rücken</a:t>
            </a:r>
            <a:r>
              <a:rPr lang="pl-PL" sz="1600" dirty="0" smtClean="0"/>
              <a:t> </a:t>
            </a:r>
            <a:r>
              <a:rPr lang="pl-PL" sz="1600" dirty="0" err="1" smtClean="0"/>
              <a:t>und</a:t>
            </a:r>
            <a:r>
              <a:rPr lang="pl-PL" sz="1600" dirty="0" smtClean="0"/>
              <a:t> </a:t>
            </a:r>
            <a:r>
              <a:rPr lang="pl-PL" sz="1600" dirty="0" err="1" smtClean="0"/>
              <a:t>bringt</a:t>
            </a:r>
            <a:r>
              <a:rPr lang="pl-PL" sz="1600" dirty="0" smtClean="0"/>
              <a:t> sie </a:t>
            </a:r>
            <a:r>
              <a:rPr lang="pl-PL" sz="1600" dirty="0" err="1" smtClean="0"/>
              <a:t>ins</a:t>
            </a:r>
            <a:r>
              <a:rPr lang="pl-PL" sz="1600" dirty="0" smtClean="0"/>
              <a:t> </a:t>
            </a:r>
            <a:r>
              <a:rPr lang="pl-PL" sz="1600" dirty="0" err="1" smtClean="0"/>
              <a:t>Haus</a:t>
            </a:r>
            <a:r>
              <a:rPr lang="pl-PL" sz="1600" dirty="0" smtClean="0"/>
              <a:t>. </a:t>
            </a:r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pl-PL" sz="1600" dirty="0" err="1" smtClean="0"/>
              <a:t>Eltern</a:t>
            </a:r>
            <a:r>
              <a:rPr lang="pl-PL" sz="1600" dirty="0" smtClean="0"/>
              <a:t> </a:t>
            </a:r>
            <a:r>
              <a:rPr lang="pl-PL" sz="1600" dirty="0" err="1" smtClean="0"/>
              <a:t>verstecken</a:t>
            </a:r>
            <a:r>
              <a:rPr lang="pl-PL" sz="1600" dirty="0" smtClean="0"/>
              <a:t>  </a:t>
            </a:r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pl-PL" sz="1600" dirty="0" err="1" smtClean="0"/>
              <a:t>Ostereier</a:t>
            </a:r>
            <a:r>
              <a:rPr lang="pl-PL" sz="1600" dirty="0" smtClean="0"/>
              <a:t> </a:t>
            </a:r>
            <a:r>
              <a:rPr lang="pl-PL" sz="1600" dirty="0" err="1" smtClean="0"/>
              <a:t>und</a:t>
            </a:r>
            <a:r>
              <a:rPr lang="pl-PL" sz="1600" dirty="0" smtClean="0"/>
              <a:t> </a:t>
            </a:r>
            <a:r>
              <a:rPr lang="pl-PL" sz="1600" dirty="0" err="1" smtClean="0"/>
              <a:t>kleine</a:t>
            </a:r>
            <a:r>
              <a:rPr lang="pl-PL" sz="1600" dirty="0" smtClean="0"/>
              <a:t> </a:t>
            </a:r>
            <a:r>
              <a:rPr lang="pl-PL" sz="1600" dirty="0" err="1" smtClean="0"/>
              <a:t>Geschenke</a:t>
            </a:r>
            <a:r>
              <a:rPr lang="pl-PL" sz="1600" dirty="0" smtClean="0"/>
              <a:t> im </a:t>
            </a:r>
            <a:r>
              <a:rPr lang="pl-PL" sz="1600" dirty="0" err="1" smtClean="0"/>
              <a:t>Haus</a:t>
            </a:r>
            <a:r>
              <a:rPr lang="pl-PL" sz="1600" dirty="0" smtClean="0"/>
              <a:t> </a:t>
            </a:r>
            <a:r>
              <a:rPr lang="pl-PL" sz="1600" dirty="0" err="1" smtClean="0"/>
              <a:t>und</a:t>
            </a:r>
            <a:r>
              <a:rPr lang="pl-PL" sz="1600" dirty="0" smtClean="0"/>
              <a:t> im </a:t>
            </a:r>
            <a:r>
              <a:rPr lang="pl-PL" sz="1600" dirty="0" err="1" smtClean="0"/>
              <a:t>Garten</a:t>
            </a:r>
            <a:r>
              <a:rPr lang="pl-PL" sz="1600" dirty="0" smtClean="0"/>
              <a:t>. Am </a:t>
            </a:r>
            <a:r>
              <a:rPr lang="pl-PL" sz="1600" dirty="0" err="1" smtClean="0"/>
              <a:t>Ostersonntag</a:t>
            </a:r>
            <a:r>
              <a:rPr lang="pl-PL" sz="1600" dirty="0" smtClean="0"/>
              <a:t> </a:t>
            </a:r>
            <a:r>
              <a:rPr lang="pl-PL" sz="1600" dirty="0" err="1" smtClean="0"/>
              <a:t>suchen</a:t>
            </a:r>
            <a:r>
              <a:rPr lang="pl-PL" sz="1600" dirty="0" smtClean="0"/>
              <a:t> </a:t>
            </a:r>
            <a:r>
              <a:rPr lang="pl-PL" sz="1600" dirty="0" err="1" smtClean="0"/>
              <a:t>die</a:t>
            </a:r>
            <a:r>
              <a:rPr lang="pl-PL" sz="1600" dirty="0" smtClean="0"/>
              <a:t> Kinder </a:t>
            </a:r>
            <a:r>
              <a:rPr lang="pl-PL" sz="1600" dirty="0" err="1" smtClean="0"/>
              <a:t>vor</a:t>
            </a:r>
            <a:r>
              <a:rPr lang="pl-PL" sz="1600" dirty="0" smtClean="0"/>
              <a:t> dem </a:t>
            </a:r>
            <a:r>
              <a:rPr lang="pl-PL" sz="1600" dirty="0" err="1" smtClean="0"/>
              <a:t>Frühstück</a:t>
            </a:r>
            <a:r>
              <a:rPr lang="pl-PL" sz="1600" dirty="0" smtClean="0"/>
              <a:t> </a:t>
            </a:r>
            <a:r>
              <a:rPr lang="pl-PL" sz="1600" dirty="0" err="1" smtClean="0"/>
              <a:t>die</a:t>
            </a:r>
            <a:r>
              <a:rPr lang="pl-PL" sz="1600" dirty="0" smtClean="0"/>
              <a:t> </a:t>
            </a:r>
            <a:r>
              <a:rPr lang="pl-PL" sz="1600" dirty="0" err="1" smtClean="0"/>
              <a:t>Ostereier</a:t>
            </a:r>
            <a:r>
              <a:rPr lang="pl-PL" sz="1600" dirty="0" smtClean="0"/>
              <a:t>. Der </a:t>
            </a:r>
            <a:r>
              <a:rPr lang="pl-PL" sz="1600" dirty="0" err="1" smtClean="0"/>
              <a:t>Brauch</a:t>
            </a:r>
            <a:r>
              <a:rPr lang="pl-PL" sz="1600" dirty="0" smtClean="0"/>
              <a:t> </a:t>
            </a:r>
            <a:r>
              <a:rPr lang="pl-PL" sz="1600" dirty="0" err="1" smtClean="0"/>
              <a:t>ist</a:t>
            </a:r>
            <a:r>
              <a:rPr lang="pl-PL" sz="1600" dirty="0" smtClean="0"/>
              <a:t> in </a:t>
            </a:r>
            <a:r>
              <a:rPr lang="pl-PL" sz="1600" dirty="0" err="1" smtClean="0"/>
              <a:t>Deutschland</a:t>
            </a:r>
            <a:r>
              <a:rPr lang="pl-PL" sz="1600" dirty="0" smtClean="0"/>
              <a:t> </a:t>
            </a:r>
            <a:r>
              <a:rPr lang="pl-PL" sz="1600" dirty="0" err="1" smtClean="0"/>
              <a:t>über</a:t>
            </a:r>
            <a:r>
              <a:rPr lang="pl-PL" sz="1600" dirty="0" smtClean="0"/>
              <a:t> 300 </a:t>
            </a:r>
            <a:r>
              <a:rPr lang="pl-PL" sz="1600" dirty="0" err="1" smtClean="0"/>
              <a:t>Jahre</a:t>
            </a:r>
            <a:r>
              <a:rPr lang="pl-PL" sz="1600" dirty="0" smtClean="0"/>
              <a:t> alt .</a:t>
            </a:r>
            <a:endParaRPr lang="pl-PL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6175">
            <a:off x="1345281" y="3849460"/>
            <a:ext cx="3681201" cy="245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9782">
            <a:off x="5886792" y="3851714"/>
            <a:ext cx="1758816" cy="26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029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965245" cy="1202485"/>
          </a:xfrm>
        </p:spPr>
        <p:txBody>
          <a:bodyPr/>
          <a:lstStyle/>
          <a:p>
            <a:r>
              <a:rPr lang="de-DE" dirty="0"/>
              <a:t>neue Wörter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Dorf</a:t>
            </a:r>
            <a:r>
              <a:rPr lang="pl-PL" dirty="0" smtClean="0"/>
              <a:t>- </a:t>
            </a:r>
            <a:r>
              <a:rPr lang="pl-PL" dirty="0"/>
              <a:t>wieś</a:t>
            </a:r>
          </a:p>
          <a:p>
            <a:r>
              <a:rPr lang="pl-PL" dirty="0"/>
              <a:t> </a:t>
            </a:r>
            <a:r>
              <a:rPr lang="pl-PL" dirty="0" err="1" smtClean="0"/>
              <a:t>sammeln</a:t>
            </a:r>
            <a:r>
              <a:rPr lang="pl-PL" dirty="0" smtClean="0"/>
              <a:t> </a:t>
            </a:r>
            <a:r>
              <a:rPr lang="pl-PL" dirty="0"/>
              <a:t>– zbierać</a:t>
            </a:r>
          </a:p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Holz</a:t>
            </a:r>
            <a:r>
              <a:rPr lang="pl-PL" dirty="0" smtClean="0"/>
              <a:t>- </a:t>
            </a:r>
            <a:r>
              <a:rPr lang="pl-PL" dirty="0"/>
              <a:t>drewno</a:t>
            </a:r>
          </a:p>
          <a:p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Gedicht</a:t>
            </a:r>
            <a:r>
              <a:rPr lang="pl-PL" dirty="0" smtClean="0"/>
              <a:t>- wiersz</a:t>
            </a:r>
            <a:endParaRPr lang="pl-PL" dirty="0"/>
          </a:p>
          <a:p>
            <a:r>
              <a:rPr lang="pl-PL" dirty="0" err="1" smtClean="0"/>
              <a:t>bekommen</a:t>
            </a:r>
            <a:r>
              <a:rPr lang="pl-PL" dirty="0" smtClean="0"/>
              <a:t>- dostawać</a:t>
            </a:r>
            <a:endParaRPr lang="pl-PL" dirty="0"/>
          </a:p>
          <a:p>
            <a:r>
              <a:rPr lang="pl-PL" dirty="0" smtClean="0"/>
              <a:t>der </a:t>
            </a:r>
            <a:r>
              <a:rPr lang="pl-PL" dirty="0" err="1" smtClean="0"/>
              <a:t>Hügel</a:t>
            </a:r>
            <a:r>
              <a:rPr lang="pl-PL" dirty="0" smtClean="0"/>
              <a:t>- </a:t>
            </a:r>
            <a:r>
              <a:rPr lang="pl-PL" dirty="0"/>
              <a:t>wzgórze</a:t>
            </a:r>
          </a:p>
          <a:p>
            <a:r>
              <a:rPr lang="pl-PL" dirty="0" err="1" smtClean="0"/>
              <a:t>anzünden</a:t>
            </a:r>
            <a:r>
              <a:rPr lang="pl-PL" dirty="0" smtClean="0"/>
              <a:t>- </a:t>
            </a:r>
            <a:r>
              <a:rPr lang="pl-PL" dirty="0"/>
              <a:t>zapalić</a:t>
            </a:r>
          </a:p>
          <a:p>
            <a:r>
              <a:rPr lang="pl-PL" dirty="0" err="1"/>
              <a:t>w</a:t>
            </a:r>
            <a:r>
              <a:rPr lang="pl-PL" dirty="0" err="1" smtClean="0"/>
              <a:t>ollen</a:t>
            </a:r>
            <a:r>
              <a:rPr lang="pl-PL" dirty="0" smtClean="0"/>
              <a:t>- chcieć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Menschen</a:t>
            </a:r>
            <a:r>
              <a:rPr lang="pl-PL" dirty="0" smtClean="0"/>
              <a:t>- ludzie</a:t>
            </a:r>
          </a:p>
          <a:p>
            <a:r>
              <a:rPr lang="pl-PL" dirty="0" err="1" smtClean="0"/>
              <a:t>Würstchen</a:t>
            </a:r>
            <a:r>
              <a:rPr lang="pl-PL" dirty="0" smtClean="0"/>
              <a:t>- kiełbasy</a:t>
            </a:r>
            <a:endParaRPr lang="pl-PL" dirty="0"/>
          </a:p>
          <a:p>
            <a:r>
              <a:rPr lang="pl-PL" dirty="0" err="1" smtClean="0"/>
              <a:t>lebendig</a:t>
            </a:r>
            <a:r>
              <a:rPr lang="pl-PL" dirty="0" smtClean="0"/>
              <a:t> – żywy</a:t>
            </a:r>
            <a:endParaRPr lang="pl-PL" dirty="0"/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30969"/>
            <a:ext cx="1683078" cy="252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761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</a:t>
            </a:r>
            <a:r>
              <a:rPr lang="pl-PL" dirty="0" err="1" smtClean="0"/>
              <a:t>sterfeuer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059142"/>
            <a:ext cx="6196405" cy="3603812"/>
          </a:xfrm>
        </p:spPr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vielen</a:t>
            </a:r>
            <a:r>
              <a:rPr lang="pl-PL" dirty="0"/>
              <a:t> </a:t>
            </a:r>
            <a:r>
              <a:rPr lang="pl-PL" dirty="0" err="1" smtClean="0"/>
              <a:t>Dörfern</a:t>
            </a:r>
            <a:r>
              <a:rPr lang="pl-PL" dirty="0" smtClean="0"/>
              <a:t> in </a:t>
            </a:r>
            <a:r>
              <a:rPr lang="pl-PL" dirty="0" err="1" smtClean="0"/>
              <a:t>Deutschland</a:t>
            </a:r>
            <a:r>
              <a:rPr lang="pl-PL" dirty="0" smtClean="0"/>
              <a:t> </a:t>
            </a:r>
            <a:r>
              <a:rPr lang="pl-PL" dirty="0" err="1" smtClean="0"/>
              <a:t>sammeln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Kinder von </a:t>
            </a:r>
            <a:r>
              <a:rPr lang="pl-PL" dirty="0" err="1" smtClean="0"/>
              <a:t>Ostern</a:t>
            </a:r>
            <a:r>
              <a:rPr lang="pl-PL" dirty="0" smtClean="0"/>
              <a:t> </a:t>
            </a:r>
            <a:r>
              <a:rPr lang="pl-PL" dirty="0" err="1" smtClean="0"/>
              <a:t>Holz</a:t>
            </a:r>
            <a:r>
              <a:rPr lang="pl-PL" dirty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ein</a:t>
            </a:r>
            <a:r>
              <a:rPr lang="pl-PL" dirty="0" smtClean="0"/>
              <a:t> </a:t>
            </a:r>
            <a:r>
              <a:rPr lang="pl-PL" dirty="0" err="1" smtClean="0"/>
              <a:t>Osterfeuer</a:t>
            </a:r>
            <a:r>
              <a:rPr lang="pl-PL" dirty="0" smtClean="0"/>
              <a:t>. </a:t>
            </a:r>
            <a:r>
              <a:rPr lang="pl-PL" dirty="0" err="1" smtClean="0"/>
              <a:t>Die</a:t>
            </a:r>
            <a:r>
              <a:rPr lang="pl-PL" dirty="0" smtClean="0"/>
              <a:t> Kinder </a:t>
            </a:r>
            <a:r>
              <a:rPr lang="pl-PL" dirty="0" err="1" smtClean="0"/>
              <a:t>gehen</a:t>
            </a:r>
            <a:r>
              <a:rPr lang="pl-PL" dirty="0" smtClean="0"/>
              <a:t> von </a:t>
            </a:r>
            <a:r>
              <a:rPr lang="pl-PL" dirty="0" err="1" smtClean="0"/>
              <a:t>Haus</a:t>
            </a:r>
            <a:r>
              <a:rPr lang="pl-PL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 </a:t>
            </a:r>
            <a:r>
              <a:rPr lang="pl-PL" dirty="0" err="1" smtClean="0"/>
              <a:t>Haus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sagen</a:t>
            </a:r>
            <a:r>
              <a:rPr lang="pl-PL" dirty="0" smtClean="0"/>
              <a:t> </a:t>
            </a:r>
            <a:r>
              <a:rPr lang="pl-PL" dirty="0" err="1" smtClean="0"/>
              <a:t>Gedichte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</a:t>
            </a:r>
            <a:r>
              <a:rPr lang="pl-PL" dirty="0" err="1" smtClean="0"/>
              <a:t>oder</a:t>
            </a:r>
            <a:r>
              <a:rPr lang="pl-PL" dirty="0" smtClean="0"/>
              <a:t> </a:t>
            </a:r>
            <a:r>
              <a:rPr lang="pl-PL" dirty="0" err="1" smtClean="0"/>
              <a:t>singen</a:t>
            </a:r>
            <a:r>
              <a:rPr lang="pl-PL" dirty="0" smtClean="0"/>
              <a:t> </a:t>
            </a:r>
            <a:r>
              <a:rPr lang="pl-PL" dirty="0" err="1" smtClean="0"/>
              <a:t>Lieder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528392" cy="219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032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/>
              <a:t>Sie</a:t>
            </a:r>
            <a:r>
              <a:rPr lang="pl-PL" dirty="0"/>
              <a:t> </a:t>
            </a:r>
            <a:r>
              <a:rPr lang="pl-PL" dirty="0" err="1" smtClean="0"/>
              <a:t>bekommen</a:t>
            </a:r>
            <a:r>
              <a:rPr lang="pl-PL" dirty="0" smtClean="0"/>
              <a:t> </a:t>
            </a:r>
            <a:r>
              <a:rPr lang="pl-PL" dirty="0" err="1" smtClean="0"/>
              <a:t>dafür</a:t>
            </a:r>
            <a:r>
              <a:rPr lang="pl-PL" dirty="0" smtClean="0"/>
              <a:t> </a:t>
            </a:r>
            <a:r>
              <a:rPr lang="pl-PL" dirty="0" err="1" smtClean="0"/>
              <a:t>Holz</a:t>
            </a:r>
            <a:r>
              <a:rPr lang="pl-PL" dirty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Osterfeuer</a:t>
            </a:r>
            <a:r>
              <a:rPr lang="pl-PL" dirty="0" smtClean="0"/>
              <a:t>. </a:t>
            </a:r>
            <a:r>
              <a:rPr lang="pl-PL" dirty="0" err="1" smtClean="0"/>
              <a:t>Dann</a:t>
            </a:r>
            <a:r>
              <a:rPr lang="pl-PL" dirty="0" smtClean="0"/>
              <a:t> </a:t>
            </a:r>
            <a:r>
              <a:rPr lang="pl-PL" dirty="0" err="1" smtClean="0"/>
              <a:t>tragen</a:t>
            </a:r>
            <a:r>
              <a:rPr lang="pl-PL" dirty="0" smtClean="0"/>
              <a:t> sie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Holz</a:t>
            </a:r>
            <a:r>
              <a:rPr lang="pl-PL" dirty="0" smtClean="0"/>
              <a:t> </a:t>
            </a:r>
            <a:r>
              <a:rPr lang="pl-PL" dirty="0" err="1" smtClean="0"/>
              <a:t>auf</a:t>
            </a:r>
            <a:r>
              <a:rPr lang="pl-PL" dirty="0" smtClean="0"/>
              <a:t> </a:t>
            </a:r>
            <a:r>
              <a:rPr lang="pl-PL" dirty="0" err="1" smtClean="0"/>
              <a:t>einen</a:t>
            </a:r>
            <a:r>
              <a:rPr lang="pl-PL" dirty="0"/>
              <a:t> </a:t>
            </a:r>
            <a:r>
              <a:rPr lang="pl-PL" dirty="0" err="1" smtClean="0"/>
              <a:t>Hügel.Am</a:t>
            </a:r>
            <a:r>
              <a:rPr lang="pl-PL" dirty="0" smtClean="0"/>
              <a:t> </a:t>
            </a:r>
            <a:r>
              <a:rPr lang="pl-PL" dirty="0" err="1" smtClean="0"/>
              <a:t>Ostersamstag</a:t>
            </a:r>
            <a:r>
              <a:rPr lang="pl-PL" dirty="0" smtClean="0"/>
              <a:t> </a:t>
            </a:r>
            <a:r>
              <a:rPr lang="pl-PL" dirty="0" err="1" smtClean="0"/>
              <a:t>oder</a:t>
            </a:r>
            <a:r>
              <a:rPr lang="pl-PL" dirty="0" smtClean="0"/>
              <a:t> </a:t>
            </a:r>
            <a:r>
              <a:rPr lang="pl-PL" dirty="0" err="1" smtClean="0"/>
              <a:t>Ostersonntag</a:t>
            </a:r>
            <a:r>
              <a:rPr lang="pl-PL" dirty="0" smtClean="0"/>
              <a:t> </a:t>
            </a:r>
            <a:r>
              <a:rPr lang="pl-PL" dirty="0" err="1" smtClean="0"/>
              <a:t>zündet</a:t>
            </a:r>
            <a:r>
              <a:rPr lang="pl-PL" dirty="0" smtClean="0"/>
              <a:t> </a:t>
            </a:r>
            <a:r>
              <a:rPr lang="pl-PL" dirty="0" err="1" smtClean="0"/>
              <a:t>man</a:t>
            </a:r>
            <a:r>
              <a:rPr lang="pl-PL" dirty="0" smtClean="0"/>
              <a:t> </a:t>
            </a:r>
            <a:r>
              <a:rPr lang="pl-PL" dirty="0" err="1" smtClean="0"/>
              <a:t>am</a:t>
            </a:r>
            <a:r>
              <a:rPr lang="pl-PL" dirty="0" smtClean="0"/>
              <a:t> </a:t>
            </a:r>
            <a:r>
              <a:rPr lang="pl-PL" dirty="0" err="1" smtClean="0"/>
              <a:t>Abend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pl-PL" dirty="0" smtClean="0"/>
              <a:t> </a:t>
            </a:r>
            <a:r>
              <a:rPr lang="pl-PL" dirty="0" err="1" smtClean="0"/>
              <a:t>Holz</a:t>
            </a:r>
            <a:r>
              <a:rPr lang="pl-PL" dirty="0" smtClean="0"/>
              <a:t> an. </a:t>
            </a:r>
            <a:r>
              <a:rPr lang="pl-PL" dirty="0" err="1" smtClean="0"/>
              <a:t>Viele</a:t>
            </a:r>
            <a:r>
              <a:rPr lang="pl-PL" dirty="0" smtClean="0"/>
              <a:t> Kinder </a:t>
            </a:r>
            <a:r>
              <a:rPr lang="pl-PL" dirty="0" err="1" smtClean="0"/>
              <a:t>bringen</a:t>
            </a:r>
            <a:r>
              <a:rPr lang="pl-PL" dirty="0"/>
              <a:t> </a:t>
            </a:r>
            <a:r>
              <a:rPr lang="pl-PL" dirty="0" err="1" smtClean="0"/>
              <a:t>Würstchen</a:t>
            </a:r>
            <a:r>
              <a:rPr lang="pl-PL" dirty="0" smtClean="0"/>
              <a:t> mit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pl-PL" dirty="0" err="1" smtClean="0"/>
              <a:t>grillen</a:t>
            </a:r>
            <a:r>
              <a:rPr lang="pl-PL" dirty="0" smtClean="0"/>
              <a:t> sie im </a:t>
            </a:r>
            <a:r>
              <a:rPr lang="pl-PL" dirty="0" err="1" smtClean="0"/>
              <a:t>Osterfeuer</a:t>
            </a:r>
            <a:r>
              <a:rPr lang="pl-PL" dirty="0" smtClean="0"/>
              <a:t>. Das </a:t>
            </a:r>
            <a:r>
              <a:rPr lang="pl-PL" dirty="0" err="1" smtClean="0"/>
              <a:t>macht</a:t>
            </a:r>
            <a:r>
              <a:rPr lang="pl-PL" dirty="0"/>
              <a:t> </a:t>
            </a:r>
            <a:r>
              <a:rPr lang="pl-PL" dirty="0" err="1" smtClean="0"/>
              <a:t>viel</a:t>
            </a:r>
            <a:r>
              <a:rPr lang="pl-PL" dirty="0"/>
              <a:t> </a:t>
            </a:r>
            <a:r>
              <a:rPr lang="pl-PL" dirty="0" err="1" smtClean="0"/>
              <a:t>Spaß</a:t>
            </a:r>
            <a:r>
              <a:rPr lang="pl-PL" dirty="0" smtClean="0"/>
              <a:t>.!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alte</a:t>
            </a:r>
            <a:r>
              <a:rPr lang="pl-PL" dirty="0" smtClean="0"/>
              <a:t> </a:t>
            </a:r>
            <a:r>
              <a:rPr lang="pl-PL" dirty="0" err="1" smtClean="0"/>
              <a:t>Tradition</a:t>
            </a:r>
            <a:r>
              <a:rPr lang="pl-PL" dirty="0" smtClean="0"/>
              <a:t> </a:t>
            </a:r>
            <a:r>
              <a:rPr lang="pl-PL" dirty="0" err="1" smtClean="0"/>
              <a:t>ist</a:t>
            </a:r>
            <a:r>
              <a:rPr lang="pl-PL" dirty="0" smtClean="0"/>
              <a:t> </a:t>
            </a:r>
            <a:r>
              <a:rPr lang="pl-PL" dirty="0" err="1" smtClean="0"/>
              <a:t>noch</a:t>
            </a:r>
            <a:r>
              <a:rPr lang="pl-PL" dirty="0" smtClean="0"/>
              <a:t> in </a:t>
            </a:r>
            <a:r>
              <a:rPr lang="pl-PL" dirty="0" err="1" smtClean="0"/>
              <a:t>vielen</a:t>
            </a:r>
            <a:r>
              <a:rPr lang="pl-PL" dirty="0"/>
              <a:t> </a:t>
            </a:r>
            <a:r>
              <a:rPr lang="pl-PL" dirty="0" err="1" smtClean="0"/>
              <a:t>Dörfern</a:t>
            </a:r>
            <a:r>
              <a:rPr lang="pl-PL" dirty="0" smtClean="0"/>
              <a:t> in </a:t>
            </a:r>
            <a:r>
              <a:rPr lang="pl-PL" dirty="0" err="1" smtClean="0"/>
              <a:t>Deutschland</a:t>
            </a:r>
            <a:r>
              <a:rPr lang="pl-PL" dirty="0" smtClean="0"/>
              <a:t> </a:t>
            </a:r>
            <a:r>
              <a:rPr lang="pl-PL" dirty="0" err="1" smtClean="0"/>
              <a:t>lebendig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/>
              <a:t> 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9160"/>
            <a:ext cx="2736304" cy="181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626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612" y="1484784"/>
            <a:ext cx="6661756" cy="44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570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488</TotalTime>
  <Words>397</Words>
  <Application>Microsoft Office PowerPoint</Application>
  <PresentationFormat>Pokaz na ekranie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Pinezka</vt:lpstr>
      <vt:lpstr>Ostern in Deutschland</vt:lpstr>
      <vt:lpstr>neue Wörter</vt:lpstr>
      <vt:lpstr>Die Ostersymbole</vt:lpstr>
      <vt:lpstr>neue Wörter</vt:lpstr>
      <vt:lpstr>Osterbräuche in Deutschland</vt:lpstr>
      <vt:lpstr>neue Wörter</vt:lpstr>
      <vt:lpstr>Osterfeuer</vt:lpstr>
      <vt:lpstr>Slajd 8</vt:lpstr>
      <vt:lpstr>Slajd 9</vt:lpstr>
      <vt:lpstr>Slajd 10</vt:lpstr>
      <vt:lpstr>neue Wörter</vt:lpstr>
      <vt:lpstr>Slajd 12</vt:lpstr>
      <vt:lpstr>Osteräderlauf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Ostern in Deutschland</dc:title>
  <cp:lastModifiedBy>GM1-sala13</cp:lastModifiedBy>
  <cp:revision>35</cp:revision>
  <dcterms:created xsi:type="dcterms:W3CDTF">2017-03-31T09:02:54Z</dcterms:created>
  <dcterms:modified xsi:type="dcterms:W3CDTF">2017-04-12T09:26:47Z</dcterms:modified>
</cp:coreProperties>
</file>